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840A-67E4-45C5-9CB0-45A4A4FC4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reproduction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008DB-9B63-4784-8CBF-656F23081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2893-0E43-4B2D-AC1D-669BFA71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organisms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B5D4-972E-44CB-B8E1-EE54E082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9" y="1884337"/>
            <a:ext cx="10058400" cy="3931920"/>
          </a:xfrm>
        </p:spPr>
        <p:txBody>
          <a:bodyPr/>
          <a:lstStyle/>
          <a:p>
            <a:r>
              <a:rPr lang="en-US" dirty="0"/>
              <a:t>Some can!</a:t>
            </a:r>
          </a:p>
          <a:p>
            <a:r>
              <a:rPr lang="en-US" dirty="0"/>
              <a:t>Hermaphroditic organisms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Has both male and female reproductive organs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Snails, sponges,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swap between male and female based on mate availability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clownfish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D9686-D82D-4F6E-B0CD-50940E3D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8" b="96646" l="27976" r="99048"/>
                    </a14:imgEffect>
                  </a14:imgLayer>
                </a14:imgProps>
              </a:ext>
            </a:extLst>
          </a:blip>
          <a:srcRect l="28428"/>
          <a:stretch/>
        </p:blipFill>
        <p:spPr>
          <a:xfrm>
            <a:off x="8702797" y="1507042"/>
            <a:ext cx="2422403" cy="1921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BC878-FD06-43C9-B64C-EAB7998D3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226" y="4069080"/>
            <a:ext cx="3467100" cy="229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4BC79-36C7-473F-BFA3-5E5F63F3F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396" y="3557523"/>
            <a:ext cx="4401601" cy="2935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860B3-89BD-43AD-BC56-3BE36E72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8" b="96646" l="27976" r="99048"/>
                    </a14:imgEffect>
                  </a14:imgLayer>
                </a14:imgProps>
              </a:ext>
            </a:extLst>
          </a:blip>
          <a:srcRect l="28428"/>
          <a:stretch/>
        </p:blipFill>
        <p:spPr>
          <a:xfrm>
            <a:off x="8702797" y="1484285"/>
            <a:ext cx="2422403" cy="192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E20D3-72FF-4418-A9B8-BBC8044DE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226" y="4046323"/>
            <a:ext cx="3467100" cy="22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130A-AD66-4430-9AE5-82D1B017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CBA-B873-4034-9C87-B435EC9E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Parthenogenesis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Asexual reproduction among EUKARYOTES!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BA53C6-F0F8-4EED-855D-EF978A8D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Parthenogenesis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2D45FE-2553-4A58-860D-FAC0147F7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Mexico Whiptail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295670-6FEF-4FA7-BCFE-15FC4BAAC2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All-female lizard species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55606A-958C-4435-A99F-93F31E685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Sharks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99B111-2D22-4DD2-BC7C-D3FE0AC3A1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Blacktip reef sharks, zebra sharks, and so many 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967E39-2E73-4A83-B8EA-B4CAE8D44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7"/>
          <a:stretch/>
        </p:blipFill>
        <p:spPr>
          <a:xfrm>
            <a:off x="719310" y="3470755"/>
            <a:ext cx="5099323" cy="2574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376DC-E54C-49CE-9272-F145A02E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61" y="3459131"/>
            <a:ext cx="4874345" cy="27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485C7F-25EB-41CE-AC1E-A886825E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82" y="810968"/>
            <a:ext cx="7621636" cy="52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5EDA-A0D7-4F92-871E-6A25A99B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0656-776A-41FD-9DA9-30F62109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factors do organisms need to reproduce?</a:t>
            </a:r>
          </a:p>
          <a:p>
            <a:r>
              <a:rPr lang="en-US" dirty="0"/>
              <a:t>Hint: think Punnett square!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3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E9FD-A22B-4353-90B3-6F901E93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typical Punnett 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1C819-EF0F-4918-8117-6BC13F222732}"/>
              </a:ext>
            </a:extLst>
          </p:cNvPr>
          <p:cNvSpPr/>
          <p:nvPr/>
        </p:nvSpPr>
        <p:spPr>
          <a:xfrm>
            <a:off x="4011019" y="2706737"/>
            <a:ext cx="3657600" cy="3657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1"/>
                </a:solidFill>
              </a:ln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027776-A473-4DEA-BF9B-A465D118A6C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5839819" y="2706737"/>
            <a:ext cx="0" cy="3657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328306-ABAD-422E-9848-A41C0B5E91C2}"/>
              </a:ext>
            </a:extLst>
          </p:cNvPr>
          <p:cNvCxnSpPr>
            <a:cxnSpLocks/>
          </p:cNvCxnSpPr>
          <p:nvPr/>
        </p:nvCxnSpPr>
        <p:spPr>
          <a:xfrm rot="5400000">
            <a:off x="5839819" y="2688039"/>
            <a:ext cx="0" cy="3657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EC2E41-5BFD-409A-ADC2-B54FF771C5C5}"/>
              </a:ext>
            </a:extLst>
          </p:cNvPr>
          <p:cNvSpPr txBox="1"/>
          <p:nvPr/>
        </p:nvSpPr>
        <p:spPr>
          <a:xfrm>
            <a:off x="4011020" y="3257845"/>
            <a:ext cx="3775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AA     	 Aa 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Aa         </a:t>
            </a:r>
            <a:r>
              <a:rPr lang="en-US" sz="4000" dirty="0" err="1"/>
              <a:t>aa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F76DA-0AF5-48A1-90D8-F0B9BEEBC8C0}"/>
              </a:ext>
            </a:extLst>
          </p:cNvPr>
          <p:cNvSpPr txBox="1"/>
          <p:nvPr/>
        </p:nvSpPr>
        <p:spPr>
          <a:xfrm>
            <a:off x="4633707" y="2022336"/>
            <a:ext cx="270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				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8B074-D8CF-4955-A630-D7CBAEC4624A}"/>
              </a:ext>
            </a:extLst>
          </p:cNvPr>
          <p:cNvSpPr txBox="1"/>
          <p:nvPr/>
        </p:nvSpPr>
        <p:spPr>
          <a:xfrm>
            <a:off x="3248085" y="3257845"/>
            <a:ext cx="762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34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96ED-31B8-4ED7-B58B-376A4C12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E489-24AA-4900-B133-839CE7E4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point?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B3BCB-2DC3-4327-9954-0067D84CF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" b="23518"/>
          <a:stretch/>
        </p:blipFill>
        <p:spPr>
          <a:xfrm>
            <a:off x="6330122" y="3332231"/>
            <a:ext cx="5343525" cy="29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9824-3F16-4508-B3E5-22D52970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175F-F5BB-4063-8969-184AB36C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there was only one parent?</a:t>
            </a:r>
          </a:p>
          <a:p>
            <a:r>
              <a:rPr lang="en-US" dirty="0"/>
              <a:t>Can it happen?</a:t>
            </a:r>
          </a:p>
          <a:p>
            <a:r>
              <a:rPr lang="en-US" dirty="0"/>
              <a:t>What would the offspring look like?</a:t>
            </a:r>
          </a:p>
        </p:txBody>
      </p:sp>
    </p:spTree>
    <p:extLst>
      <p:ext uri="{BB962C8B-B14F-4D97-AF65-F5344CB8AC3E}">
        <p14:creationId xmlns:p14="http://schemas.microsoft.com/office/powerpoint/2010/main" val="106696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50963-C4E2-4C45-A6C9-D8EDC509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modes of reproduction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DFFB92-0E01-4ABE-A501-FBA42FB7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04" y="3858059"/>
            <a:ext cx="2764503" cy="25707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EE0E5-4951-466A-81F4-8797C5780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EE0CD-5358-46B5-956F-5DBEF45FB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Must have 2 parents</a:t>
            </a:r>
          </a:p>
          <a:p>
            <a:r>
              <a:rPr lang="en-US" dirty="0"/>
              <a:t>Offspring are genetic recombinants (mixing) of parents</a:t>
            </a:r>
          </a:p>
          <a:p>
            <a:r>
              <a:rPr lang="en-US" dirty="0"/>
              <a:t>New unique individual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F3EA06-EAEA-4E34-B4E9-B2396DD4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Asexual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052494-76F0-4B60-BB95-A001BD183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Must have only one parent</a:t>
            </a:r>
          </a:p>
          <a:p>
            <a:r>
              <a:rPr lang="en-US" dirty="0"/>
              <a:t>Offspring are genetically same as parent</a:t>
            </a:r>
          </a:p>
          <a:p>
            <a:r>
              <a:rPr lang="en-US" dirty="0"/>
              <a:t>Clone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A6FB5A-47AA-4FC4-BC6B-979C85E0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962" y="3852587"/>
            <a:ext cx="2683468" cy="2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A3C0E5-F6DF-4063-AB77-C270F107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1760B7-FC45-434D-88FA-C913EA09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advantages of asexual reproduction?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Usually, more offspring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Shortages of males or females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Faster</a:t>
            </a:r>
          </a:p>
          <a:p>
            <a:r>
              <a:rPr lang="en-US" dirty="0"/>
              <a:t>What are disadvantages?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Less genetic variation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Less able to adapt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Susceptible to environmental factors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35B-06DD-40B6-8105-15CE2778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80F4D-2578-43B8-A670-DE8282791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F07D3-C91D-41ED-91AF-F0AC73AE7D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eukaryotes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CC7B-9BC9-495B-AA04-1442B0B5D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Asexual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36881-7C15-4B21-8B20-E700A00817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Many prokaryotes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77221-77A3-496E-A18D-A4813120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" y="3386225"/>
            <a:ext cx="4812171" cy="269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39157-DDC5-4E78-A3A1-9DEAF912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27119"/>
            <a:ext cx="5537377" cy="27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BD075C-6E78-4042-86AC-1197F01E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talk Binary fission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1A4E49-54BC-48F4-8AB5-7E9666E6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can do binary fission?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80DE0-3AFF-4E46-91E7-F7A1BD4A25FD}"/>
              </a:ext>
            </a:extLst>
          </p:cNvPr>
          <p:cNvSpPr txBox="1"/>
          <p:nvPr/>
        </p:nvSpPr>
        <p:spPr>
          <a:xfrm>
            <a:off x="1699774" y="2393603"/>
            <a:ext cx="489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organism replicates all the DNA, so it has 2 copies, then splits. This leaves 2 organisms.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2A22-BA10-4AF1-9A84-CD59BA6D9A78}"/>
              </a:ext>
            </a:extLst>
          </p:cNvPr>
          <p:cNvSpPr txBox="1"/>
          <p:nvPr/>
        </p:nvSpPr>
        <p:spPr>
          <a:xfrm>
            <a:off x="1779246" y="3607415"/>
            <a:ext cx="489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Prokaryotes</a:t>
            </a:r>
          </a:p>
        </p:txBody>
      </p:sp>
    </p:spTree>
    <p:extLst>
      <p:ext uri="{BB962C8B-B14F-4D97-AF65-F5344CB8AC3E}">
        <p14:creationId xmlns:p14="http://schemas.microsoft.com/office/powerpoint/2010/main" val="29912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153</TotalTime>
  <Words>239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Savon</vt:lpstr>
      <vt:lpstr>Different reproduction</vt:lpstr>
      <vt:lpstr>Smart Start</vt:lpstr>
      <vt:lpstr>Your typical Punnett square</vt:lpstr>
      <vt:lpstr>Genetic variation</vt:lpstr>
      <vt:lpstr>What if ……</vt:lpstr>
      <vt:lpstr>Different modes of reproduction</vt:lpstr>
      <vt:lpstr>Why?</vt:lpstr>
      <vt:lpstr>Examples</vt:lpstr>
      <vt:lpstr>Lets talk Binary fission</vt:lpstr>
      <vt:lpstr>Can organisms choose?</vt:lpstr>
      <vt:lpstr>What else?</vt:lpstr>
      <vt:lpstr>Parthenogenesis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reproduction</dc:title>
  <dc:creator>Caroline Murphy</dc:creator>
  <cp:lastModifiedBy>Caroline Murphy</cp:lastModifiedBy>
  <cp:revision>8</cp:revision>
  <dcterms:created xsi:type="dcterms:W3CDTF">2021-02-01T19:23:31Z</dcterms:created>
  <dcterms:modified xsi:type="dcterms:W3CDTF">2021-02-01T21:56:39Z</dcterms:modified>
</cp:coreProperties>
</file>