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8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0C0C0"/>
    <a:srgbClr val="B2B2B2"/>
    <a:srgbClr val="969696"/>
    <a:srgbClr val="808080"/>
    <a:srgbClr val="777777"/>
    <a:srgbClr val="5F5F5F"/>
    <a:srgbClr val="4D4D4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9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7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483F-82AF-46C4-BAE9-859798BDC1E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06E0-A409-40C9-BE83-B9F43CDA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XrS7r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92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7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8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0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71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4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39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69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BE13C-9F87-4769-BD81-11158188ADC7}"/>
              </a:ext>
            </a:extLst>
          </p:cNvPr>
          <p:cNvSpPr txBox="1"/>
          <p:nvPr/>
        </p:nvSpPr>
        <p:spPr>
          <a:xfrm>
            <a:off x="5246704" y="2995759"/>
            <a:ext cx="3258105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https://bit.ly/2XrS7rL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67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36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6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32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146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9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22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4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69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62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15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90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9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22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75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3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Latta-Won Amy M</cp:lastModifiedBy>
  <cp:revision>358</cp:revision>
  <dcterms:created xsi:type="dcterms:W3CDTF">2017-05-31T20:37:51Z</dcterms:created>
  <dcterms:modified xsi:type="dcterms:W3CDTF">2020-10-26T18:23:31Z</dcterms:modified>
</cp:coreProperties>
</file>