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70" r:id="rId5"/>
    <p:sldId id="258" r:id="rId6"/>
    <p:sldId id="288" r:id="rId7"/>
    <p:sldId id="263" r:id="rId8"/>
    <p:sldId id="260" r:id="rId9"/>
    <p:sldId id="276" r:id="rId10"/>
    <p:sldId id="278" r:id="rId11"/>
    <p:sldId id="277" r:id="rId12"/>
    <p:sldId id="262" r:id="rId13"/>
    <p:sldId id="280" r:id="rId14"/>
    <p:sldId id="271" r:id="rId15"/>
    <p:sldId id="279" r:id="rId16"/>
    <p:sldId id="281" r:id="rId17"/>
    <p:sldId id="282" r:id="rId18"/>
    <p:sldId id="283" r:id="rId19"/>
    <p:sldId id="286" r:id="rId20"/>
    <p:sldId id="284" r:id="rId21"/>
    <p:sldId id="287" r:id="rId22"/>
    <p:sldId id="28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 Tonya" initials="HT" lastIdx="1" clrIdx="0">
    <p:extLst>
      <p:ext uri="{19B8F6BF-5375-455C-9EA6-DF929625EA0E}">
        <p15:presenceInfo xmlns:p15="http://schemas.microsoft.com/office/powerpoint/2012/main" userId="S-1-5-21-2646176895-1502595866-7661876-20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38574-2FED-4220-93AA-2A7C8BCD367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3794" y="374395"/>
            <a:ext cx="6557206" cy="6058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397" y="1395399"/>
            <a:ext cx="6858000" cy="14099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Mr. </a:t>
            </a:r>
            <a:r>
              <a:rPr lang="en-US" b="1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Lewis &amp; Mrs. Harrison </a:t>
            </a:r>
            <a:r>
              <a:rPr lang="en-US" b="1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Binder</a:t>
            </a:r>
            <a:endParaRPr lang="en-US" b="1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20390"/>
            <a:ext cx="6858000" cy="8989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2019-20</a:t>
            </a:r>
            <a:endParaRPr lang="en-US" sz="3600" b="1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003" y="1919067"/>
            <a:ext cx="7750626" cy="230832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Table of Contents page should be after your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Geography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4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 animBg="1"/>
      <p:bldP spid="10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History: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07831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History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 should be after 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Geography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”.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 sure to include some paper.   </a:t>
            </a:r>
          </a:p>
        </p:txBody>
      </p:sp>
    </p:spTree>
    <p:extLst>
      <p:ext uri="{BB962C8B-B14F-4D97-AF65-F5344CB8AC3E}">
        <p14:creationId xmlns:p14="http://schemas.microsoft.com/office/powerpoint/2010/main" val="19630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003" y="1919067"/>
            <a:ext cx="7750626" cy="230832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Table of Contents page should be after your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History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8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p" animBg="1"/>
      <p:bldP spid="10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Government/Economics: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90931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“Government/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Econmics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 should be after 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History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”.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will let you know what goes here</a:t>
            </a:r>
            <a:r>
              <a:rPr lang="en-US" sz="5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234" b="13743"/>
          <a:stretch/>
        </p:blipFill>
        <p:spPr>
          <a:xfrm>
            <a:off x="5059279" y="401053"/>
            <a:ext cx="3619500" cy="45559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20764" y="2763347"/>
            <a:ext cx="5789969" cy="1354136"/>
          </a:xfrm>
          <a:noFill/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Proper Order:</a:t>
            </a:r>
            <a:endParaRPr lang="en-US" sz="54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642" y="1186894"/>
            <a:ext cx="43092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On Cover :</a:t>
            </a:r>
          </a:p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First and Last Name</a:t>
            </a:r>
          </a:p>
          <a:p>
            <a:pPr algn="ctr"/>
            <a:endParaRPr lang="en-US" sz="40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Class Period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9244" y="3156664"/>
            <a:ext cx="54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shman" pitchFamily="2" charset="0"/>
              </a:rPr>
              <a:t>First and Last Name </a:t>
            </a:r>
            <a:endParaRPr lang="en-US" sz="3200" dirty="0">
              <a:latin typeface="Fresh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25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Syllabus: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35346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Warm-ups: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Warm-ups</a:t>
            </a:r>
          </a:p>
        </p:txBody>
      </p:sp>
    </p:spTree>
    <p:extLst>
      <p:ext uri="{BB962C8B-B14F-4D97-AF65-F5344CB8AC3E}">
        <p14:creationId xmlns:p14="http://schemas.microsoft.com/office/powerpoint/2010/main" val="20782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Vocabulary: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8745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Geography: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Geography 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8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3794" y="374395"/>
            <a:ext cx="6557206" cy="6058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98670"/>
            <a:ext cx="6858000" cy="1409938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Take out supplies for Binder set-up!!</a:t>
            </a:r>
            <a:endParaRPr lang="en-US" sz="7200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History: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History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0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Government/Economics: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175432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Government/Economics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1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28348" y="2370931"/>
            <a:ext cx="5005137" cy="1354136"/>
          </a:xfrm>
          <a:noFill/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LHNB </a:t>
            </a:r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Rules:</a:t>
            </a:r>
            <a:endParaRPr lang="en-US" sz="54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4089" y="545430"/>
            <a:ext cx="47003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Notebook 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MUST Be </a:t>
            </a:r>
            <a:r>
              <a:rPr lang="en-US" sz="3200" b="1" dirty="0" smtClean="0"/>
              <a:t>brought to class everyday!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</a:t>
            </a:r>
            <a:r>
              <a:rPr lang="en-US" sz="3200" b="1" dirty="0" smtClean="0"/>
              <a:t>ages in notes section will include a “Table of Contents,” which must be numbered correctly.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Teacher will periodically check notebook to insure student organization and accuracy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02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05865" y="2948448"/>
            <a:ext cx="6160172" cy="1354136"/>
          </a:xfrm>
          <a:noFill/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Label your book:</a:t>
            </a:r>
            <a:endParaRPr lang="en-US" sz="54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769" y="1404608"/>
            <a:ext cx="4188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Using a marker, write your name on the spine of your notebook.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If you need duct tape, let me know.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09244" y="3156664"/>
            <a:ext cx="54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reshman" pitchFamily="2" charset="0"/>
              </a:rPr>
              <a:t>First and Last Name </a:t>
            </a:r>
            <a:endParaRPr lang="en-US" sz="3200" b="1" dirty="0">
              <a:latin typeface="Fresh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234" b="13743"/>
          <a:stretch/>
        </p:blipFill>
        <p:spPr>
          <a:xfrm>
            <a:off x="5059279" y="401053"/>
            <a:ext cx="3619500" cy="45559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28348" y="2370931"/>
            <a:ext cx="5005137" cy="1354136"/>
          </a:xfrm>
          <a:noFill/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LHNB </a:t>
            </a:r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Tabs:</a:t>
            </a:r>
            <a:endParaRPr lang="en-US" sz="54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006" y="863583"/>
            <a:ext cx="44969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Label 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 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 your tabs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en-US" sz="40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Warm-ups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Vocabulary</a:t>
            </a:r>
            <a:endParaRPr lang="en-US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Geography </a:t>
            </a:r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History </a:t>
            </a:r>
            <a:endParaRPr lang="en-US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Government/Economics</a:t>
            </a:r>
            <a:endParaRPr lang="en-US" sz="3600" b="1" dirty="0" smtClean="0"/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62901" y="5141372"/>
            <a:ext cx="72694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Put </a:t>
            </a:r>
            <a:r>
              <a:rPr lang="en-US" sz="3200" dirty="0" smtClean="0"/>
              <a:t>any</a:t>
            </a:r>
            <a:r>
              <a:rPr lang="en-US" sz="3200" dirty="0" smtClean="0"/>
              <a:t> </a:t>
            </a:r>
            <a:r>
              <a:rPr lang="en-US" sz="3200" dirty="0" smtClean="0"/>
              <a:t>unused tabs in the back of your </a:t>
            </a:r>
            <a:r>
              <a:rPr lang="en-US" sz="3200" dirty="0" smtClean="0"/>
              <a:t>binder</a:t>
            </a:r>
            <a:r>
              <a:rPr lang="en-US" sz="3200" dirty="0"/>
              <a:t>!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12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8522"/>
          <a:stretch/>
        </p:blipFill>
        <p:spPr>
          <a:xfrm>
            <a:off x="3630955" y="453056"/>
            <a:ext cx="4114800" cy="5777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Syllabus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r>
              <a:rPr lang="en-US" sz="4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54" y="453056"/>
            <a:ext cx="5892801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Place your syllabus in your binder before your tabs.  </a:t>
            </a:r>
          </a:p>
        </p:txBody>
      </p:sp>
    </p:spTree>
    <p:extLst>
      <p:ext uri="{BB962C8B-B14F-4D97-AF65-F5344CB8AC3E}">
        <p14:creationId xmlns:p14="http://schemas.microsoft.com/office/powerpoint/2010/main" val="21867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8522"/>
          <a:stretch/>
        </p:blipFill>
        <p:spPr>
          <a:xfrm>
            <a:off x="4378817" y="680541"/>
            <a:ext cx="4095482" cy="51237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Warm-ups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900" y="678868"/>
            <a:ext cx="5892801" cy="424731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Warm-ups divider should be after the syllabus. </a:t>
            </a:r>
          </a:p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Include some paper.  </a:t>
            </a:r>
          </a:p>
        </p:txBody>
      </p:sp>
    </p:spTree>
    <p:extLst>
      <p:ext uri="{BB962C8B-B14F-4D97-AF65-F5344CB8AC3E}">
        <p14:creationId xmlns:p14="http://schemas.microsoft.com/office/powerpoint/2010/main" val="8924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Vocabulary: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424731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vocabulary divider should be after your warm-ups. Include some paper. </a:t>
            </a:r>
          </a:p>
        </p:txBody>
      </p:sp>
    </p:spTree>
    <p:extLst>
      <p:ext uri="{BB962C8B-B14F-4D97-AF65-F5344CB8AC3E}">
        <p14:creationId xmlns:p14="http://schemas.microsoft.com/office/powerpoint/2010/main" val="4334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Geography: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07831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Geography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 should be after your vocabulary. Be sure to include some paper.  </a:t>
            </a:r>
          </a:p>
        </p:txBody>
      </p:sp>
    </p:spTree>
    <p:extLst>
      <p:ext uri="{BB962C8B-B14F-4D97-AF65-F5344CB8AC3E}">
        <p14:creationId xmlns:p14="http://schemas.microsoft.com/office/powerpoint/2010/main" val="31692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haw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C00000"/>
      </a:accent1>
      <a:accent2>
        <a:srgbClr val="44546A"/>
      </a:accent2>
      <a:accent3>
        <a:srgbClr val="A5A5A5"/>
      </a:accent3>
      <a:accent4>
        <a:srgbClr val="FFFFFF"/>
      </a:accent4>
      <a:accent5>
        <a:srgbClr val="C00000"/>
      </a:accent5>
      <a:accent6>
        <a:srgbClr val="7F7F7F"/>
      </a:accent6>
      <a:hlink>
        <a:srgbClr val="7F7F7F"/>
      </a:hlink>
      <a:folHlink>
        <a:srgbClr val="FF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3510</TotalTime>
  <Words>330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 little sunshine</vt:lpstr>
      <vt:lpstr>Arial</vt:lpstr>
      <vt:lpstr>Calibri</vt:lpstr>
      <vt:lpstr>Calibri Light</vt:lpstr>
      <vt:lpstr>Freshman</vt:lpstr>
      <vt:lpstr>Impact Label</vt:lpstr>
      <vt:lpstr>Office Theme</vt:lpstr>
      <vt:lpstr>Mr. Lewis &amp; Mrs. Harrison Binder</vt:lpstr>
      <vt:lpstr>Take out supplies for Binder set-up!!</vt:lpstr>
      <vt:lpstr>LHNB Rules:</vt:lpstr>
      <vt:lpstr>Label your book:</vt:lpstr>
      <vt:lpstr>LHNB Tabs:</vt:lpstr>
      <vt:lpstr>Syllabus: </vt:lpstr>
      <vt:lpstr>Warm-ups:</vt:lpstr>
      <vt:lpstr>Vocabulary:</vt:lpstr>
      <vt:lpstr>Geography:</vt:lpstr>
      <vt:lpstr>Table of Contents:</vt:lpstr>
      <vt:lpstr>History:</vt:lpstr>
      <vt:lpstr>Table of Contents:</vt:lpstr>
      <vt:lpstr>Government/Economics:</vt:lpstr>
      <vt:lpstr>Proper Order:</vt:lpstr>
      <vt:lpstr>Syllabus:</vt:lpstr>
      <vt:lpstr>Warm-ups:</vt:lpstr>
      <vt:lpstr>Vocabulary:</vt:lpstr>
      <vt:lpstr>Geography:</vt:lpstr>
      <vt:lpstr>Table of Contents:</vt:lpstr>
      <vt:lpstr>History:</vt:lpstr>
      <vt:lpstr>Table of Contents:</vt:lpstr>
      <vt:lpstr>Government/Economics: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</dc:title>
  <dc:creator>Hill Tonya</dc:creator>
  <cp:lastModifiedBy>Lewis Terrance J</cp:lastModifiedBy>
  <cp:revision>57</cp:revision>
  <cp:lastPrinted>2017-08-22T20:24:03Z</cp:lastPrinted>
  <dcterms:created xsi:type="dcterms:W3CDTF">2017-08-11T15:12:30Z</dcterms:created>
  <dcterms:modified xsi:type="dcterms:W3CDTF">2019-08-05T19:23:13Z</dcterms:modified>
</cp:coreProperties>
</file>