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7" r:id="rId2"/>
    <p:sldId id="268" r:id="rId3"/>
    <p:sldId id="269" r:id="rId4"/>
    <p:sldId id="272" r:id="rId5"/>
    <p:sldId id="270" r:id="rId6"/>
    <p:sldId id="271" r:id="rId7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8" autoAdjust="0"/>
    <p:restoredTop sz="94575"/>
  </p:normalViewPr>
  <p:slideViewPr>
    <p:cSldViewPr snapToGrid="0" snapToObjects="1">
      <p:cViewPr varScale="1">
        <p:scale>
          <a:sx n="52" d="100"/>
          <a:sy n="52" d="100"/>
        </p:scale>
        <p:origin x="1712" y="56"/>
      </p:cViewPr>
      <p:guideLst>
        <p:guide orient="horz" pos="3168"/>
        <p:guide pos="244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24F419-3451-EC46-A7BF-79FDF63BF0ED}" type="datetimeFigureOut">
              <a:rPr lang="en-US" smtClean="0"/>
              <a:t>8/14/2020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AD374B-2D71-FD4E-8739-AA321D5273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" y="0"/>
            <a:ext cx="7772975" cy="100584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3644" y="2657400"/>
            <a:ext cx="4512536" cy="2222782"/>
          </a:xfrm>
        </p:spPr>
        <p:txBody>
          <a:bodyPr anchor="b">
            <a:noAutofit/>
          </a:bodyPr>
          <a:lstStyle>
            <a:lvl1pPr algn="ctr">
              <a:defRPr sz="408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3644" y="5277547"/>
            <a:ext cx="4512536" cy="2020555"/>
          </a:xfrm>
        </p:spPr>
        <p:txBody>
          <a:bodyPr anchor="t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55604" y="7413416"/>
            <a:ext cx="572285" cy="409787"/>
          </a:xfrm>
        </p:spPr>
        <p:txBody>
          <a:bodyPr/>
          <a:lstStyle/>
          <a:p>
            <a:fld id="{73872B69-981D-7C49-93E1-3BF62502FA87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3644" y="7413416"/>
            <a:ext cx="3455131" cy="40978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4720" y="7413416"/>
            <a:ext cx="351461" cy="409787"/>
          </a:xfrm>
        </p:spPr>
        <p:txBody>
          <a:bodyPr/>
          <a:lstStyle/>
          <a:p>
            <a:fld id="{8904C989-FB0F-1F47-AA9D-C36406F3A88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16851" y="5091283"/>
            <a:ext cx="43461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73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7062609"/>
            <a:ext cx="5778924" cy="831216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2321" y="1514969"/>
            <a:ext cx="6027760" cy="4929861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6" y="7893824"/>
            <a:ext cx="5778924" cy="724111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FC36-A735-F24D-85AA-51019A36B3C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3045-3010-CC4C-830F-51127859F1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30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30080"/>
            <a:ext cx="5778924" cy="4543528"/>
          </a:xfrm>
        </p:spPr>
        <p:txBody>
          <a:bodyPr anchor="ctr">
            <a:normAutofit/>
          </a:bodyPr>
          <a:lstStyle>
            <a:lvl1pPr algn="ctr">
              <a:defRPr sz="2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6270977"/>
            <a:ext cx="5778926" cy="23469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FC36-A735-F24D-85AA-51019A36B3C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3045-3010-CC4C-830F-51127859F1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6696" y="6072292"/>
            <a:ext cx="561546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91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183" y="1440460"/>
            <a:ext cx="5440213" cy="3476980"/>
          </a:xfrm>
        </p:spPr>
        <p:txBody>
          <a:bodyPr anchor="ctr"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0170" y="4917439"/>
            <a:ext cx="5008878" cy="956168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53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4" y="6370321"/>
            <a:ext cx="5778927" cy="22476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FC36-A735-F24D-85AA-51019A36B3C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3045-3010-CC4C-830F-51127859F1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22474" y="132786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12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88478" y="4147543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12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086696" y="6072292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72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9" y="4852585"/>
            <a:ext cx="5778919" cy="2154240"/>
          </a:xfrm>
        </p:spPr>
        <p:txBody>
          <a:bodyPr anchor="b">
            <a:normAutofit/>
          </a:bodyPr>
          <a:lstStyle>
            <a:lvl1pPr algn="l">
              <a:defRPr sz="272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8" y="7006825"/>
            <a:ext cx="5778921" cy="1261920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FC36-A735-F24D-85AA-51019A36B3C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3045-3010-CC4C-830F-51127859F1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2720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8004" y="1440460"/>
            <a:ext cx="5376393" cy="3290713"/>
          </a:xfrm>
        </p:spPr>
        <p:txBody>
          <a:bodyPr anchor="ctr">
            <a:normAutofit/>
          </a:bodyPr>
          <a:lstStyle>
            <a:lvl1pPr algn="ctr">
              <a:defRPr sz="272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000338" y="5337658"/>
            <a:ext cx="5778921" cy="130088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6643511"/>
            <a:ext cx="5778926" cy="1974427"/>
          </a:xfrm>
        </p:spPr>
        <p:txBody>
          <a:bodyPr anchor="t">
            <a:normAutofit/>
          </a:bodyPr>
          <a:lstStyle>
            <a:lvl1pPr marL="0" indent="0" algn="l">
              <a:buNone/>
              <a:defRPr sz="1360">
                <a:solidFill>
                  <a:schemeClr val="tx1"/>
                </a:solidFill>
              </a:defRPr>
            </a:lvl1pPr>
            <a:lvl2pPr marL="3886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FC36-A735-F24D-85AA-51019A36B3C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3045-3010-CC4C-830F-51127859F1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352" y="131544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2327" y="3824668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86696" y="5029200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84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1440460"/>
            <a:ext cx="5778924" cy="3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72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000338" y="5230368"/>
            <a:ext cx="5778921" cy="1327709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70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6" y="6556587"/>
            <a:ext cx="5778924" cy="2061352"/>
          </a:xfrm>
        </p:spPr>
        <p:txBody>
          <a:bodyPr anchor="t">
            <a:normAutofit/>
          </a:bodyPr>
          <a:lstStyle>
            <a:lvl1pPr marL="0" indent="0" algn="l">
              <a:buNone/>
              <a:defRPr sz="1360">
                <a:solidFill>
                  <a:schemeClr val="tx1"/>
                </a:solidFill>
              </a:defRPr>
            </a:lvl1pPr>
            <a:lvl2pPr marL="3886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FC36-A735-F24D-85AA-51019A36B3C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3045-3010-CC4C-830F-51127859F1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86699" y="5029200"/>
            <a:ext cx="56154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5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335" y="3652199"/>
            <a:ext cx="5778926" cy="496574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A32F-4EEF-6745-A62E-2AE7128FE362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8DAC-D84D-1D41-B895-DEB7C75B54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86696" y="3453516"/>
            <a:ext cx="561546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826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3167" y="1330081"/>
            <a:ext cx="1376091" cy="72878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337" y="1330081"/>
            <a:ext cx="4178183" cy="7287856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FBA74-6AB4-A942-914F-ED7434065886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420A-5C8B-DA4E-A293-107948A80E5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308685" y="1330081"/>
            <a:ext cx="0" cy="7287856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72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086695" y="3455848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13E9-A448-E64D-96B7-CAB2C2A18B73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1BCE7-942E-1B4D-BC97-C9B19405A67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31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95" y="2407406"/>
            <a:ext cx="5606204" cy="2673021"/>
          </a:xfrm>
        </p:spPr>
        <p:txBody>
          <a:bodyPr anchor="b">
            <a:normAutofit/>
          </a:bodyPr>
          <a:lstStyle>
            <a:lvl1pPr algn="ctr">
              <a:defRPr sz="3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6695" y="5477794"/>
            <a:ext cx="5606204" cy="1598689"/>
          </a:xfrm>
        </p:spPr>
        <p:txBody>
          <a:bodyPr anchor="t">
            <a:normAutofit/>
          </a:bodyPr>
          <a:lstStyle>
            <a:lvl1pPr marL="0" indent="0" algn="ctr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52AF-F72B-5B4E-9576-93180C605FF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C187-821B-8C4E-A44B-3F4645B552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6697" y="5279108"/>
            <a:ext cx="560620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72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086695" y="3455848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4" cy="191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336" y="3647847"/>
            <a:ext cx="2836926" cy="50560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8379" y="3647847"/>
            <a:ext cx="2836926" cy="50560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5638-CD7A-AF4F-AB7B-BDBF6A9A3056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01AE-9AA8-7849-9164-E9648DF5CA3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8" y="3899182"/>
            <a:ext cx="283692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accent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0338" y="4756786"/>
            <a:ext cx="2836926" cy="396971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557" y="3899182"/>
            <a:ext cx="2836926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accent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5557" y="4756786"/>
            <a:ext cx="2836926" cy="396971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2E6E-38DD-4C49-AA90-8D4CFC326596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19B2-84B1-0B4B-BA4B-8B8641117FA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086696" y="3453516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6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5" cy="19123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1328-492A-8341-8C45-3A8EBA4D12B9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9C4A-AF7F-BF42-B9F5-DE6474F3F57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86696" y="3453516"/>
            <a:ext cx="560620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79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C1D3-BC62-1E44-8BF9-F270B8ADEB13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0756F-223E-344D-B65C-4700E272222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890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2036517"/>
            <a:ext cx="2156278" cy="2011680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2053" y="1440461"/>
            <a:ext cx="3277208" cy="7177478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5" y="4445562"/>
            <a:ext cx="2156278" cy="357632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DF3E2-8602-4A48-8437-612440C456D9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5509-6AD1-6548-9450-29118C634B8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86696" y="4271715"/>
            <a:ext cx="198355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22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335" y="2762954"/>
            <a:ext cx="3087372" cy="2011680"/>
          </a:xfrm>
        </p:spPr>
        <p:txBody>
          <a:bodyPr anchor="b">
            <a:normAutofit/>
          </a:bodyPr>
          <a:lstStyle>
            <a:lvl1pPr algn="ctr">
              <a:defRPr sz="20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05609" y="1514968"/>
            <a:ext cx="2490044" cy="702846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336" y="4774634"/>
            <a:ext cx="3087371" cy="2682240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5934-36BE-4648-8700-8483CE394D81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F5D5D-8389-BD4F-8C3C-809BE194681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894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7779597" cy="100584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0336" y="1342495"/>
            <a:ext cx="5778924" cy="19123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0335" y="3652199"/>
            <a:ext cx="5778926" cy="50526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170" y="8742115"/>
            <a:ext cx="976041" cy="40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E1FC36-A735-F24D-85AA-51019A36B3C4}" type="datetimeFigureOut">
              <a:rPr lang="en-US" altLang="en-US" smtClean="0"/>
              <a:pPr/>
              <a:t>8/14/2020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0336" y="8742115"/>
            <a:ext cx="4338967" cy="40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077" y="8742115"/>
            <a:ext cx="336184" cy="409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C13045-3010-CC4C-830F-51127859F16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492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388620" rtl="0" eaLnBrk="1" latinLnBrk="0" hangingPunct="1">
        <a:spcBef>
          <a:spcPct val="0"/>
        </a:spcBef>
        <a:buNone/>
        <a:defRPr sz="3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204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7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02012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53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31159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36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170021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accent1"/>
        </a:buClr>
        <a:buSzPct val="115000"/>
        <a:buFont typeface="Arial"/>
        <a:buChar char="•"/>
        <a:defRPr sz="119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mailto:hudson.haley.e@muscogee.k12.g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3" y="963826"/>
            <a:ext cx="6709719" cy="243428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Mrs. Hudson </a:t>
            </a:r>
            <a:b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</a:t>
            </a:r>
            <a:r>
              <a:rPr lang="en-US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Grade ELA Syllabus</a:t>
            </a:r>
            <a:b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br>
              <a:rPr 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Let’s Stay Connected!</a:t>
            </a:r>
            <a:endParaRPr lang="en-US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665" y="3893920"/>
            <a:ext cx="858681" cy="623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495" y="5282415"/>
            <a:ext cx="722597" cy="6375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90584" y="3893920"/>
            <a:ext cx="52763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4"/>
              </a:rPr>
              <a:t>hudson.haley.e@muscogee.k12.ga.us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Canvas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853" y="6685260"/>
            <a:ext cx="669239" cy="6692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42303" y="6116596"/>
            <a:ext cx="50662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7251 </a:t>
            </a:r>
            <a:r>
              <a:rPr lang="en-US" sz="2800" dirty="0"/>
              <a:t>Blackmon Road </a:t>
            </a:r>
          </a:p>
          <a:p>
            <a:r>
              <a:rPr lang="en-US" sz="2800" dirty="0"/>
              <a:t>Columbus, GA 31909</a:t>
            </a:r>
          </a:p>
        </p:txBody>
      </p:sp>
    </p:spTree>
    <p:extLst>
      <p:ext uri="{BB962C8B-B14F-4D97-AF65-F5344CB8AC3E}">
        <p14:creationId xmlns:p14="http://schemas.microsoft.com/office/powerpoint/2010/main" val="24901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61" y="1342495"/>
            <a:ext cx="6215449" cy="18702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Class Supplies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Chromebook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Earbuds (optional)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comfortable work environment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Internet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Notebook to write down password.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027" y="2084014"/>
            <a:ext cx="1173891" cy="112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125" y="815547"/>
            <a:ext cx="6186136" cy="19770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Room </a:t>
            </a:r>
            <a:r>
              <a:rPr lang="en-US" b="1" dirty="0" smtClean="0"/>
              <a:t>310 Class Procedures and Expectations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This also applies to Zoom and Canvas</a:t>
            </a:r>
            <a:r>
              <a:rPr lang="en-US" b="1" dirty="0" smtClean="0">
                <a:sym typeface="Wingdings" panose="05000000000000000000" pitchFamily="2" charset="2"/>
              </a:rPr>
              <a:t>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476" y="3652199"/>
            <a:ext cx="6301945" cy="5442374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Consult BRMS </a:t>
            </a:r>
            <a:r>
              <a:rPr lang="en-US" sz="2400" b="1" dirty="0" smtClean="0">
                <a:latin typeface="Comic Sans MS" panose="030F0702030302020204" pitchFamily="66" charset="0"/>
              </a:rPr>
              <a:t>Handbook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Zoom Expectations 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Be Respectful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Be Helpful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latin typeface="Comic Sans MS" panose="030F0702030302020204" pitchFamily="66" charset="0"/>
              </a:rPr>
              <a:t>Be Kind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Raise </a:t>
            </a:r>
            <a:r>
              <a:rPr lang="en-US" sz="2400" b="1" dirty="0">
                <a:latin typeface="Comic Sans MS" panose="030F0702030302020204" pitchFamily="66" charset="0"/>
              </a:rPr>
              <a:t>your hand for permission to </a:t>
            </a:r>
            <a:r>
              <a:rPr lang="en-US" sz="2400" b="1" dirty="0" smtClean="0">
                <a:latin typeface="Comic Sans MS" panose="030F0702030302020204" pitchFamily="66" charset="0"/>
              </a:rPr>
              <a:t>  leave your </a:t>
            </a:r>
            <a:r>
              <a:rPr lang="en-US" sz="2400" b="1" dirty="0">
                <a:latin typeface="Comic Sans MS" panose="030F0702030302020204" pitchFamily="66" charset="0"/>
              </a:rPr>
              <a:t>seat (no wandering).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Put </a:t>
            </a:r>
            <a:r>
              <a:rPr lang="en-US" sz="2400" b="1" dirty="0">
                <a:latin typeface="Comic Sans MS" panose="030F0702030302020204" pitchFamily="66" charset="0"/>
              </a:rPr>
              <a:t>proper </a:t>
            </a:r>
            <a:r>
              <a:rPr lang="en-US" sz="2400" b="1" dirty="0" smtClean="0">
                <a:latin typeface="Comic Sans MS" panose="030F0702030302020204" pitchFamily="66" charset="0"/>
              </a:rPr>
              <a:t>headings </a:t>
            </a:r>
            <a:r>
              <a:rPr lang="en-US" sz="2400" b="1" dirty="0">
                <a:latin typeface="Comic Sans MS" panose="030F0702030302020204" pitchFamily="66" charset="0"/>
              </a:rPr>
              <a:t>on all work.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Do </a:t>
            </a:r>
            <a:r>
              <a:rPr lang="en-US" sz="2400" b="1" dirty="0">
                <a:latin typeface="Comic Sans MS" panose="030F0702030302020204" pitchFamily="66" charset="0"/>
              </a:rPr>
              <a:t>not use </a:t>
            </a:r>
            <a:r>
              <a:rPr lang="en-US" sz="2400" b="1" dirty="0" smtClean="0">
                <a:latin typeface="Comic Sans MS" panose="030F0702030302020204" pitchFamily="66" charset="0"/>
              </a:rPr>
              <a:t>UNNECESSARY electronic devices or apps in class or in a Zoom.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Maintain </a:t>
            </a:r>
            <a:r>
              <a:rPr lang="en-US" sz="2400" b="1" dirty="0">
                <a:latin typeface="Comic Sans MS" panose="030F0702030302020204" pitchFamily="66" charset="0"/>
              </a:rPr>
              <a:t>a clean and orderly work area.</a:t>
            </a: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Bring </a:t>
            </a:r>
            <a:r>
              <a:rPr lang="en-US" sz="2400" b="1" dirty="0">
                <a:latin typeface="Comic Sans MS" panose="030F0702030302020204" pitchFamily="66" charset="0"/>
              </a:rPr>
              <a:t>all of your supplies to class daily.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endParaRPr lang="en-US" sz="2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146" y="2617220"/>
            <a:ext cx="3949740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616" y="803190"/>
            <a:ext cx="5926644" cy="778476"/>
          </a:xfrm>
        </p:spPr>
        <p:txBody>
          <a:bodyPr/>
          <a:lstStyle/>
          <a:p>
            <a:r>
              <a:rPr lang="en-US" b="1" dirty="0" smtClean="0"/>
              <a:t>Zoom Attendance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50" y="1581666"/>
            <a:ext cx="6050212" cy="712319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Students </a:t>
            </a:r>
            <a:r>
              <a:rPr lang="en-US" sz="2000" b="1" dirty="0"/>
              <a:t>are expected to log In to Zoom each day for their appropriate class periods. </a:t>
            </a:r>
          </a:p>
          <a:p>
            <a:r>
              <a:rPr lang="en-US" sz="2000" b="1" dirty="0" smtClean="0"/>
              <a:t>Students </a:t>
            </a:r>
            <a:r>
              <a:rPr lang="en-US" sz="2000" b="1" dirty="0"/>
              <a:t>are expected to log in lo live Zoom Instruction a few minutes prior to school start time of each class period 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Be </a:t>
            </a:r>
            <a:r>
              <a:rPr lang="en-US" sz="2000" b="1" dirty="0"/>
              <a:t>early, just in case there are technical </a:t>
            </a:r>
            <a:r>
              <a:rPr lang="en-US" sz="2000" b="1" dirty="0" smtClean="0"/>
              <a:t>issues.</a:t>
            </a:r>
            <a:endParaRPr lang="en-US" sz="2000" b="1" dirty="0"/>
          </a:p>
          <a:p>
            <a:r>
              <a:rPr lang="en-US" sz="2000" b="1" dirty="0" smtClean="0"/>
              <a:t>During </a:t>
            </a:r>
            <a:r>
              <a:rPr lang="en-US" sz="2000" b="1" dirty="0"/>
              <a:t>live Zoom Instruction, students must not tum off their live video during session (I.e. no black screens, no virtual backgrounds, and no thumbnail picture)- </a:t>
            </a:r>
            <a:r>
              <a:rPr lang="en-US" sz="2000" b="1" dirty="0" smtClean="0"/>
              <a:t>I want to see your face</a:t>
            </a:r>
            <a:r>
              <a:rPr lang="en-US" sz="2000" b="1" dirty="0" smtClean="0">
                <a:sym typeface="Wingdings" panose="05000000000000000000" pitchFamily="2" charset="2"/>
              </a:rPr>
              <a:t> </a:t>
            </a:r>
            <a:endParaRPr lang="en-US" sz="2000" b="1" dirty="0"/>
          </a:p>
          <a:p>
            <a:r>
              <a:rPr lang="en-US" sz="2000" b="1" dirty="0" smtClean="0"/>
              <a:t>If </a:t>
            </a:r>
            <a:r>
              <a:rPr lang="en-US" sz="2000" b="1" dirty="0"/>
              <a:t>a student is unable to log In to Zoom due to technical difficulties, parent or student should notify teacher or Attendance Clerk/School Clerk before the end of class or instructional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05" y="284205"/>
            <a:ext cx="6037855" cy="2315719"/>
          </a:xfrm>
        </p:spPr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Is this for a grade?!? </a:t>
            </a:r>
            <a:r>
              <a:rPr lang="en-US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br>
              <a:rPr lang="en-US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en-US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Grading Policy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51" y="2273644"/>
            <a:ext cx="6561438" cy="6833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Parents and students are strongly encouraged to check Infinite Campus on a weekly basis to view the most current grades for EVERY class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Assessments: 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Article of the </a:t>
            </a:r>
            <a:r>
              <a:rPr lang="en-US" sz="2000" dirty="0" smtClean="0">
                <a:latin typeface="Comic Sans MS" panose="030F0702030302020204" pitchFamily="66" charset="0"/>
              </a:rPr>
              <a:t>Week, </a:t>
            </a:r>
            <a:r>
              <a:rPr lang="en-US" sz="2000" dirty="0" smtClean="0">
                <a:latin typeface="Comic Sans MS" panose="030F0702030302020204" pitchFamily="66" charset="0"/>
              </a:rPr>
              <a:t>Achieve </a:t>
            </a:r>
            <a:r>
              <a:rPr lang="en-US" sz="2000" dirty="0" smtClean="0">
                <a:latin typeface="Comic Sans MS" panose="030F0702030302020204" pitchFamily="66" charset="0"/>
              </a:rPr>
              <a:t>3000, USA Test Prep, </a:t>
            </a:r>
            <a:r>
              <a:rPr lang="en-US" sz="2000" dirty="0" err="1" smtClean="0">
                <a:latin typeface="Comic Sans MS" panose="030F0702030302020204" pitchFamily="66" charset="0"/>
              </a:rPr>
              <a:t>Lexia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Vocabulary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Comprehension Tests and Quizzes over literature and grammar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Writing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Grades </a:t>
            </a:r>
            <a:r>
              <a:rPr lang="en-US" sz="2000" dirty="0">
                <a:latin typeface="Comic Sans MS" panose="030F0702030302020204" pitchFamily="66" charset="0"/>
              </a:rPr>
              <a:t>will be graded as summative or formative on a subjective basis. </a:t>
            </a:r>
          </a:p>
          <a:p>
            <a:r>
              <a:rPr lang="en-US" sz="2000" dirty="0" smtClean="0">
                <a:latin typeface="Comic Sans MS" panose="030F0702030302020204" pitchFamily="66" charset="0"/>
              </a:rPr>
              <a:t>Summative </a:t>
            </a:r>
            <a:r>
              <a:rPr lang="en-US" sz="2000" dirty="0">
                <a:latin typeface="Comic Sans MS" panose="030F0702030302020204" pitchFamily="66" charset="0"/>
              </a:rPr>
              <a:t>– 65%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Formative – 35%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9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475" y="1025611"/>
            <a:ext cx="6326659" cy="2026508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Rewards</a:t>
            </a:r>
            <a:br>
              <a:rPr lang="en-US" sz="4400" dirty="0" smtClean="0">
                <a:latin typeface="Comic Sans MS" panose="030F0702030302020204" pitchFamily="66" charset="0"/>
              </a:rPr>
            </a:br>
            <a:endParaRPr lang="en-US" sz="4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877" y="3652199"/>
            <a:ext cx="5778926" cy="5306450"/>
          </a:xfrm>
        </p:spPr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Principal’s 100 List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Eagle Growth Challenge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Class Room Reward </a:t>
            </a:r>
            <a:r>
              <a:rPr lang="en-US" sz="3200" dirty="0" smtClean="0">
                <a:latin typeface="Comic Sans MS" panose="030F0702030302020204" pitchFamily="66" charset="0"/>
              </a:rPr>
              <a:t>Passes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Homework Passes  </a:t>
            </a:r>
            <a:endParaRPr lang="en-US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Let’s make this a great year!!! </a:t>
            </a:r>
          </a:p>
          <a:p>
            <a:pPr marL="0" indent="0" algn="ctr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Comic Sans MS" panose="030F0702030302020204" pitchFamily="66" charset="0"/>
              </a:rPr>
              <a:t>Mrs. Hudson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3126259" y="2001796"/>
            <a:ext cx="1668163" cy="129745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1989438" y="7895968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6548</TotalTime>
  <Words>350</Words>
  <Application>Microsoft Office PowerPoint</Application>
  <PresentationFormat>Custom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Garamond</vt:lpstr>
      <vt:lpstr>Wingdings</vt:lpstr>
      <vt:lpstr>Organic</vt:lpstr>
      <vt:lpstr>Mrs. Hudson  7th Grade ELA Syllabus   Let’s Stay Connected!</vt:lpstr>
      <vt:lpstr>Class Supplies</vt:lpstr>
      <vt:lpstr>Room 310 Class Procedures and Expectations This also applies to Zoom and Canvas </vt:lpstr>
      <vt:lpstr>Zoom Attendance </vt:lpstr>
      <vt:lpstr>Is this for a grade?!?   Grading Policy</vt:lpstr>
      <vt:lpstr>Rewards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Tori A Gorosave</dc:creator>
  <cp:lastModifiedBy>Hudson Haley E</cp:lastModifiedBy>
  <cp:revision>190</cp:revision>
  <cp:lastPrinted>2019-08-08T18:52:05Z</cp:lastPrinted>
  <dcterms:created xsi:type="dcterms:W3CDTF">2016-06-10T21:06:28Z</dcterms:created>
  <dcterms:modified xsi:type="dcterms:W3CDTF">2020-08-14T18:30:59Z</dcterms:modified>
</cp:coreProperties>
</file>