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0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0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4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5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8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6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1137-3504-451C-A250-53EFF595048B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32BE-54F9-4849-8586-3BB560C5E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890" y="124691"/>
            <a:ext cx="720378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4073" y="872836"/>
            <a:ext cx="32275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For questions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27 &amp; 28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909" y="2909455"/>
            <a:ext cx="42864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27. Which layer is 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the inner core?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164" y="4987636"/>
            <a:ext cx="37638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28. Which layer </a:t>
            </a:r>
          </a:p>
          <a:p>
            <a:r>
              <a:rPr lang="en-US" sz="3200" smtClean="0">
                <a:latin typeface="Arial Black" panose="020B0A04020102020204" pitchFamily="34" charset="0"/>
              </a:rPr>
              <a:t>or layers are</a:t>
            </a:r>
          </a:p>
          <a:p>
            <a:r>
              <a:rPr lang="en-US" sz="3200" smtClean="0">
                <a:latin typeface="Arial Black" panose="020B0A04020102020204" pitchFamily="34" charset="0"/>
              </a:rPr>
              <a:t> the mantle?</a:t>
            </a:r>
            <a:endParaRPr lang="en-US" sz="320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0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445" y="1867332"/>
            <a:ext cx="8669099" cy="48244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946" y="554181"/>
            <a:ext cx="1648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#19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41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Cox Rosemarie</dc:creator>
  <cp:lastModifiedBy>Cox Rosemarie</cp:lastModifiedBy>
  <cp:revision>2</cp:revision>
  <dcterms:created xsi:type="dcterms:W3CDTF">2020-08-21T14:44:01Z</dcterms:created>
  <dcterms:modified xsi:type="dcterms:W3CDTF">2020-08-21T16:29:19Z</dcterms:modified>
</cp:coreProperties>
</file>