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 autoAdjust="0"/>
    <p:restoredTop sz="94660"/>
  </p:normalViewPr>
  <p:slideViewPr>
    <p:cSldViewPr snapToGrid="0">
      <p:cViewPr varScale="1">
        <p:scale>
          <a:sx n="55" d="100"/>
          <a:sy n="55" d="100"/>
        </p:scale>
        <p:origin x="59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E9E3929-D0C5-4222-803B-042BF7C6A8A3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E4DE6B1-0487-403D-9EDB-4594C2C33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219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3333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5-11-12T14:49:42.061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99 0,'42'0'47,"-1"0"-16,1 0-15,-1 0 15,1 0-31,0 0 16,-1 0-1,1 0 1,0-41-16,-1 41 0,1 0 15,0 0 1,-1 0-16,1-42 0,-1 42 16,1 0-1,0 0-15,-1 0 0,1 0 16,0 0 0,-1 0-16,1 0 0,0 0 15,-1 0 1,1 0-16,0 0 0,-1 0 15,1 0 1,-1 0-16,1 0 0,0 0 16,-1 0-16,1 0 15,0 0 1,-1 0-16,1 42 16,0-42-16,-1 0 15,1 0-15,-1 0 16,1 0-16,0 0 15,-1 0-15,1 0 16,0 0-16,-1 0 16,1 0-16,0 0 15,-1 0-15,1 0 16,0 0 0,-1 0-16,1 0 0,-1 0 15,1 0 1,0 0-16,-1 0 15,1 0-15,0 0 16,-1 0-16,1 0 0,0 0 16,-1 0-1,1 0-15,-1 0 0,1 0 16,0 0-16,-1 0 16,1 0-16,0 0 15,-1 0-15,1 0 0,0 0 16,-1 0-1,1 0-15,-1 0 0,1 0 16,0 0 0,-1 0-16,1 0 0,0 0 15,-1 0 1,1 0-16,0 0 0,-1 0 16,1 0-16,0 0 15,-1-42-15,1 42 16,-1 42-16,1-42 15,0 0 1,-1 0-16,1 0 0,0 0 16,-1 0-1,1 0-15,0 0 16,-1 0 0,1 0-16,-1 0 15,1-42-15,0 42 16,-1 0-1,1 0-15,0 0 16,-1 0 0,1 0-16,0 0 15,-1 42-15,1-42 16,0 0 0,-1 0-1,1 0 1,-1 0-16,1 0 15,0-42 1,-1 42 0,1 0-1,0 0-15,-1 0 16,1 0 0,0 0-1,-1 0 1,1 0-1,-1 0 1,1 0 0,0 0-16,-1 0 31,1 0-31,0 0 16,-1 42-1,-41-84 1,42 42-16,0 0 15,-1 0 1,1 0 0,-1 0-1,1 0 1,-42 42 0,42-42-1,-1 0 1,1 0 15,-42-42 219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3333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5-11-12T14:55:21.330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6 0,'42'0'109,"-1"0"-62,1 0-31,0 0-1,-1 0 1,1 0 0,-1 0-16,1 0 15,0 0 1,-1 0-16,1 0 15,0 0 1,-1 0-16,1 0 16,-42 42-16,42-42 15,-1 0-15,1 0 16,-1 0-16,1 0 16,0 0-16,-1 0 15,1 0 1,0 0-16,-1 0 15,1 0-15,0 0 0,-1 0 16,1 0 0,0 0-16,-1 0 15,1 0-15,-1 0 16,1 0-16,0 0 16,-1 0-16,1 0 15,0 0-15,-1 0 16,1 0-16,0 0 15,-1 0 1,1 0-16,-1 0 16,1 0-16,0 0 0,-1 0 15,1 0 1,0 0 0,-1-42-16,1 42 15,0 0-15,-1 0 16,1 0-1,-1 0-15,1 0 16,0 0 0,-1 0-16,1 42 15,0-42 1,-1 0-16,1 0 16,0 0-1,-1 0-15,1 0 16,0-42-16,-1 84 15,1-42 1,-1 0-16,1 0 16,0 0-1,-1 0-15,1 0 16,0 0 0,-1 0-1,1 0-15,0 0 16,-1 0-1,1 0 1,-1 0 0,1 0-16,0 0 15,-1 0 1,1 0 0,0 0-1,-1 0 1,1 0-1,0 0 1,-42 42-16,41-42 16,1 0-1,0 0 1,-1 0 0,1 0-1,-1 0 1,1 0-1,0 0 1,-1 0 0,1 0-1,0 0 1,-1 0 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3333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5-11-12T14:55:26.19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24667DD-1365-476C-8EDB-B7432BC3DE58}" emma:medium="tactile" emma:mode="ink">
          <msink:context xmlns:msink="http://schemas.microsoft.com/ink/2010/main" type="writingRegion" rotatedBoundingBox="15231,241 22560,172 22571,1411 15242,1480"/>
        </emma:interpretation>
      </emma:emma>
    </inkml:annotationXML>
    <inkml:traceGroup>
      <inkml:annotationXML>
        <emma:emma xmlns:emma="http://www.w3.org/2003/04/emma" version="1.0">
          <emma:interpretation id="{68C43C16-388D-43A3-87F3-398B85D686DF}" emma:medium="tactile" emma:mode="ink">
            <msink:context xmlns:msink="http://schemas.microsoft.com/ink/2010/main" type="paragraph" rotatedBoundingBox="15231,241 22560,172 22571,1411 15242,148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85AF804-060D-4A42-A591-C2EA1A28B36F}" emma:medium="tactile" emma:mode="ink">
              <msink:context xmlns:msink="http://schemas.microsoft.com/ink/2010/main" type="line" rotatedBoundingBox="15231,241 22560,172 22571,1411 15242,1480"/>
            </emma:interpretation>
          </emma:emma>
        </inkml:annotationXML>
        <inkml:traceGroup>
          <inkml:annotationXML>
            <emma:emma xmlns:emma="http://www.w3.org/2003/04/emma" version="1.0">
              <emma:interpretation id="{DA4DC4F9-C58A-4C31-BBFE-E32D29C62EB2}" emma:medium="tactile" emma:mode="ink">
                <msink:context xmlns:msink="http://schemas.microsoft.com/ink/2010/main" type="inkWord" rotatedBoundingBox="15231,241 22560,172 22571,1411 15242,1480"/>
              </emma:interpretation>
              <emma:one-of disjunction-type="recognition" id="oneOf0">
                <emma:interpretation id="interp0" emma:lang="en-US" emma:confidence="1">
                  <emma:literal>measures</emma:literal>
                </emma:interpretation>
                <emma:interpretation id="interp1" emma:lang="en-US" emma:confidence="1">
                  <emma:literal>measure S</emma:literal>
                </emma:interpretation>
                <emma:interpretation id="interp2" emma:lang="en-US" emma:confidence="0">
                  <emma:literal>me asures</emma:literal>
                </emma:interpretation>
                <emma:interpretation id="interp3" emma:lang="en-US" emma:confidence="0">
                  <emma:literal>me azures</emma:literal>
                </emma:interpretation>
                <emma:interpretation id="interp4" emma:lang="en-US" emma:confidence="0">
                  <emma:literal>me assures</emma:literal>
                </emma:interpretation>
              </emma:one-of>
            </emma:emma>
          </inkml:annotationXML>
          <inkml:trace contextRef="#ctx0" brushRef="#br0">88 129 0,'0'125'0,"0"83"16,-42 84-16,0-334 0,42-291 16,0 291-16,42-41 0,0 0 0,-42 41 15,41 1-15,-41-1 16,84 0-1,-1 42 1,-42 0-16,1 42 16,0-42-16,-42 42 15,83 83 1,-41-84-16,-42 1 0,0-1 16,0 168 15,41-126 0,1-166 32,0-42-48,-42 83 1,0 0-16,124-124 31,1 166 0,-83 0-15,-42 42-16,42-42 16,-1 124-1,1-82-15,-42 41 16,42-41-1,-42 83 1,41-125-16,-41 42 16,0 41-1,42-83-15,-42 41 0</inkml:trace>
          <inkml:trace contextRef="#ctx0" brushRef="#br0" timeOffset="472.9116">1462 421 0,'41'41'47,"1"-41"-47,41 0 15,-41 0 1,0-41-16,-1 41 16,1-42-1,-42 0-15,41 1 16,-41-1 0,0-41-1,-41 0 1,-1 83-16,1 0 15,-1 0-15,-125 166 32,167-124-32,-41 83 31,41 0-31,0-84 16,0 1-1,41 0-15,-41-1 0,42-41 0,-42 42 16,42-42-16,41 41 15,0-41 1,42 0-16</inkml:trace>
          <inkml:trace contextRef="#ctx0" brushRef="#br0" timeOffset="1050.3033">2711 129 0,'0'-83'47,"-42"83"-47,1 0 16,-1 0-16,0 42 0,-166 83 31,125-42-15,0 42-1,83-42-15,0 0 16,0-41 0,41-42-1,-41 42-15,42-42 0,41 0 31,-41 0-31,-1 0 0,1 0 16,0-42-16,-1 0 16,1 1-16,83-168 15,-83 126 1,-1 42 0,-41-1 30,42 208-30,-42 43 15,0-168-31,0 1 16,41 0-16,-41-1 16,0 1-16,42-42 0,-42 41 15,83 1-15</inkml:trace>
          <inkml:trace contextRef="#ctx0" brushRef="#br0" timeOffset="1530.63">3752-121 0,'-42'0'16,"42"-41"-16,-41 41 15,-43 0 1,43 0 0,-43 41-1,43-41-15,-84 125 16,125-83-16,-42 0 0,42-1 15,0 43 1,0-43-16,42 1 16,-1-42-1,43 83 1,-43-83 0,1 42-16,-42-1 0,42-41 0,-42 42 15,0 41 1,0-41-1,-42 0-15,42-1 16,0 1-16,-42-42 0,1 83 16,41-41-16,-42-1 31,0-41-31,42 84 16</inkml:trace>
          <inkml:trace contextRef="#ctx0" brushRef="#br0" timeOffset="2038.9759">4168-121 0,'-41'0'16,"-43"167"15,84-42-15,0 41 15,0-82-15,42-43-1,0-41-15,-1 0 16,1-41-16,41-1 16,0-83-1,1-41 17,-84 124-32,0 0 15,0 1 16,0 82-31,0 43 16,0-1 0,0-41-16,0-1 0,0 42 15,0-41-15,41 41 16,1 1 0,0-43-16,-1 43 0</inkml:trace>
          <inkml:trace contextRef="#ctx0" brushRef="#br0" timeOffset="2460.2646">5168 421 0,'0'166'47,"0"-41"16,-42-125-63,42-41 0,0-43 15,-42-41 1,42 42 0,0 41-16,0 1 0,42-42 15,-42 41 1,42 42-16,-42-42 16,41 42-16,1-41 15,0 41 16,207 0-31</inkml:trace>
          <inkml:trace contextRef="#ctx0" brushRef="#br0" timeOffset="2923.578">5792 462 0,'42'0'32,"-1"-41"-32,43 41 15,41 0 1,-84-42-16,1 0 15,0 1 1,-1 41-16,-41-42 0,42 1 16,-42-1-16,41 42 0,-41-42 15,0-41 1,0 41-16,-41 42 16,-84 0-1,83 0-15,1 0 16,41 42-16,-125 83 15,125-42 1,0 84 15,0-126-31,41 43 16,1-84-16,-42 41 16,125 1-1,-42 0-15</inkml:trace>
          <inkml:trace contextRef="#ctx0" brushRef="#br0" timeOffset="3372.8883">7208-79 0,'-83'0'31,"41"0"-31,0 42 16,-124 41 0,166-41-1,0-1-15,-42-41 0,42 42 16,0 0-1,83 41 1,-41-83-16,41 41 16,-41 1-1,0 0-15,-1-1 0,1-41 16,0 0-16,-42 42 0,41-42 16,-41 42-16,0-1 15,42 1 1,-42 0-16,0-1 15,0 1 1,-42-42-16,-41 83 16,-125 125-1</inkml:trace>
        </inkml:traceGroup>
      </inkml:traceGroup>
    </inkml:traceGroup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3333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5-11-12T15:01:53.740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0,'42'0'63,"-1"0"-17,1 0-30,0 0 15,-1 0-15,1 0 0,-1 0 15,1 0-16,0 0 1,-1 0 0,-41 42-1,42-42-15,0 0 16,-1 0 0,1 0-1,0 0 1,-1 0-1,1 0 17,0 0-17,-1 0 1,1 0 0,-1 0-16,1 0 31,0 0-16,-1 0 1,1 0 0,0 0-1,-1 42 17,1-42-17,0 0 1,-1 0-1,1 0 1,-1 0 0,1 0-1,0 0 1,-1 0 0,1 0-1,-42 41-15,42-41 16,-1 0-1,1 0 1,0 0 0,-1 0-1,1 0-15,-1 0 16,1 0 0,0 0-1,-1 0 1,1 0 15,0 0-31,-1 0 31,1 0-31,0 0 16,-1 0 0,1 0-1,-42 42 1,42-84-1,-1 84 1,1-42 0,-1 0-1,1 0 1,0 0 15,-1 0-15,1 0-1,0 0 17,-1 0-17,1 0 1,0 0 0,-1 0-1,1 0 16,-1 0-15,1 0 0,0 0 15,-1 0-15,1 0-1,0 0 1,-1 0 15,1 0-15,0 0-1,-1 0 1,-41-42 0,0 84-16,42-42 0,0 0 31,-1 0-16,1 0-15,-1 0 32,1 0-17,0 0 1,-42-42 0,41 42-1,-41 42-15,42-42 16,0 0-1,-1 0 17,-41-42-32,42 42 15,0 0 17,-1 0 14,1 0 173,-1 0-156,1 0-16,0 0 171,-42-41-186,41 41-17,1 0 1,0 0 15,-1 0-15,1 0 15,0 0 16,-1 0 265,1 0-109,-1 0-140,1 0-32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3333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5-11-12T15:02:01.833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 88 0,'42'0'47,"-42"-41"-15,42 41-32,-1 0 31,1 0 0,-1 0-15,1-41-1,0 41 1,-1 0 0,1 0-1,0 0-15,-1 0 31,1 0-31,0 0 32,-1 0-32,1 0 31,-1 0-31,2 0 16,-1 0-1,-1 0 1,1 0 15,0 0-15,-1 0-1,1 0 1,0 0 0,-1 0-1,1 0 1,0 0 15,-42 41-31,41-41 16,1 0-1,-1 0 17,1 0-17,0 0 16,-1 0 1,1 0-17,0 0 17,-1 0 14,1 0-14,0 0-1,-1 0 16,1 0 0,-1 0-16,1 0 16,-42 41-32,42-41 1,-1 0 31,1 0-16,0 0 0,-1 0 16,1 0-15,1 0 14,-2 0-14,1 0 15,-1 0 78,1 0 109,0 0-187,-1 0 140,1 0-140,0 0-16,-1 0-15,1 0 15,0 0 1,-1 0-1,1 0 0,0 0 0,-1 0 16,-41 42 0,42-42-47,-42-42 281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3333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5-11-12T15:02:03.742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15 0,'42'0'15,"-1"-42"1,1 42 15,-1 42-15,1-42-1,0 0 1,-1 0 0,1 0-16,0 0 15,-1 0 1,1 41-16,0-41 16,-1 0-16,1 0 15,0 0-15,-1 0 0,1 0 16,-1 0-16,1 0 15,0 0-15,-1 0 0,1 0 16,0 0-16,-1 42 16,1-42-16,0 0 0,-1 0 15,1 0-15,41 0 0,-41 0 16,-1 0-16,1 0 16,0 0-16,-1 0 0,1 0 15,0 0 1,-1 42-16,1-42 0,-1 0 15,1 0-15,0 0 16,-1 0-16,1 0 0,0 0 16,-1 0-1,1 0-15,0 0 0,-1 0 16,1 0 0,0 0-16,-1 0 15,1 0-15,-1 0 16,1 0-16,0 0 15,-1 0-15,1 0 16,0 0 0,-1 0-16,1 0 15,0 0 1,-1 0 0,1 0-16,-1 0 15,1 0 1,0 0-1,-1 0 1,1 0 0,0 0-1,-1 41 1,1-41-16,0 0 31,-1 0-15,1 0-1,0 0 17,-1 0-1,-82 0 125,41-41-156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3333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5-11-12T15:02:06.161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 23 0,'42'0'31,"0"0"-15,-1 0-1,1 0-15,0 0 16,-1 0 0,1 0-16,-1 0 0,43 0 15,-43 0-15,1 0 16,0 0-16,-1 0 16,1 0-16,0 0 0,-1 0 15,1 0-15,0 0 16,41 0-16,-42 0 0,1 0 15,0 0-15,41 0 16,-41 0-16,41 0 0,-41 0 16,-1 0-16,42 0 15,-41 0-15,0 0 0,41 0 16,-41 41-16,41-82 0,-41 41 16,41 0-16,-42 41 15,43-41-15,-43 0 0,43 0 16,-43 0-16,1 0 15,41 0-15,-41 0 0,41 0 16,-41 0-16,41 0 16,-41 0-16,41 0 0,-41 0 15,-1 0-15,43 0 0,-43 0 16,42 0-16,-41 0 16,0 0-16,41 0 0,-41 0 15,41 0-15,-41 0 16,-1 0-16,43 0 0,-43 0 15,1 0-15,41 0 16,-41 0-16,-1 0 0,43 0 16,-43-41-16,43 41 15,-43 0-15,1 0 0,-1 0 16,43 0-16,-43 0 16,1 0-16,41 0 0,-41 0 15,0 0-15,41 0 0,-42 0 16,1 0-16,41 0 15,-41 0-15,0 0 0,41 0 16,-41 0-16,-1 0 16,1 0-16,41 0 0,-41 0 15,-1 0-15,1 0 16,41 0-16,-41 0 0,0 41 16,-1-41-16,1 0 15,0 0-15,-1 0 0,1 0 16,-1 42-16,1-42 0,0 0 15,-1 0-15,1 0 16,0 0-16,-1 0 0,-41 42 16,42-42-16,0 0 15,-1 0-15,1 0 16,0 0 0,-1 0-1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3333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5-11-12T15:02:07.378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 63 0,'42'0'16,"0"0"15,-1 0-31,1 0 16,-1 0-16,1 0 15,0 0 1,-1 0-16,1 0 16,0 0-16,-1 0 15,1 0-15,0 0 0,-1 0 16,1 0-16,-1 0 15,1 0-15,0 0 0,-1 0 16,1 0-16,0 0 16,41 0-16,-40 0 0,-2 0 15,1 0-15,0 0 0,-1 0 16,1 0-16,41-40 16,-41 40-16,-1 0 0,1 0 15,0 0-15,-1 0 16,1 0-16,0 0 0,-1 0 15,1 0-15,-1 0 16,1 0-16,0 0 16,-1 0-1,1 0 1,0 0 15,-1 40-15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3333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5-11-12T15:02:36.916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0 123 0,'42'0'31,"-1"0"-15,1 42-1,-1-42 1,1 0-16,0-42 16,-1 42-1,1 0-15,0 0 16,-1 0-16,1 0 16,0 0-16,-1 0 0,1 42 15,-1-84 1,1 84-16,0-42 0,-1 0 15,1 0-15,0 0 16,-1 0-16,1 0 16,0 0-16,-1 0 15,1 0-15,0 0 0,-1 0 16,1 0-16,-1 0 0,1 0 16,0 0-16,-1 0 15,1 0-15,0 0 16,-1 0-16,1 0 15,0 0-15,-1 0 0,1 0 16,-1 0-16,1 0 16,0 0-16,-1 0 0,1 0 15,0 0-15,-1 0 0,1 0 16,0 0-16,-1 0 16,1 0-16,-1 0 15,1 0-15,0 0 0,-1 0 16,1 0-16,0 0 0,-1 0 15,1 0-15,0 0 16,-1 0-16,1 0 16,0 0-16,-1 0 15,1 0-15,-1 0 0,1 0 16,0 0-16,-1 0 16,1 0-16,0 0 15,-42-42-15,41 42 0,1 0 16,0 0-16,-1 0 15,1 0-15,-1-41 16,1 41 0,0 0-16,-1 0 15,1 0-15,0 0 16,-1 0-16,1 0 16,0 0-16,-1 0 15,1 0-15,0 0 16,-1 0-16,1-42 15,-1 42 1,1 0-16,0 0 16,-1 0-16,1 0 15,0 0 1,-1 0 0,1 0-16,0 0 15,-1 0 1,1 0-16,-1 0 15,1 0 1,0 0 0,-1 0-1,1 0 1,0 0 15,-1 0 0,1 0 16,-42-41 31,0 82-62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3333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5-11-12T15:02:39.751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 92 0,'42'0'0,"0"-42"16,-1 42 0,1 0-1,0 0 1,-1 0-16,1 0 16,0 0-1,-1 0-15,1 0 16,0-42-16,-1 42 15,1 0 1,-1 0-16,1 0 16,0 0-16,-1 0 15,1 0-15,0 0 16,-1 42-16,1-42 16,0 0-1,-1 0-15,1 0 16,-1 0-16,-41-42 15,42 42-15,0 0 0,-1 0 16,1 0 0,0 0-16,-1 0 15,1 0-15,0 0 16,-1 0-16,1 0 16,0 0-16,-42 42 15,41-42-15,1 0 16,-1 0-16,1 0 15,0 0-15,-1 0 16,1 0-16,0 0 16,-1 0-1,1 0-15,0 0 16,-1 0 0,1 0-16,-1 0 15,-41 42-15,42-42 0,0 0 16,-1 0-1,1 0-15,0 0 16,-1 0-16,1 0 16,0 0-1,-1 0-15,1 0 16,-1 0-16,1 0 16,0 0-1,-1 0 1,1 0-1,0 0-15,-1 0 16,1 0 0,0 0-1,-1 0 1,1 0 0,0 0-1,-1 0 1,1 0-1,-1 0 17,1 0-1,-42 41-15,42-41-1,-1 0 16,1 0 16,0 0 250,-1 0-250,1 0-16,-42-41-15,42 41 0,-1 0 30,1 0 17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3333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5-11-12T15:02:42.914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42 0,'42'0'16,"-1"0"-1,1 0 1,0 0 0,-1 0-16,1 42 15,0-42 1,-1 0-16,1 0 16,-1 0-16,1 0 15,0 0-15,-1 0 16,1 0-16,0 0 0,-1 0 15,1 0-15,0 0 16,-1 0-16,1 0 0,-1 0 16,1 0-16,0 0 15,-1 0-15,1 0 0,41 0 16,-41 0-16,0 0 0,-1 0 16,1 0-16,0 0 15,-1 0-15,1 0 16,-1 0-16,43 0 0,-43 0 15,1 0-15,0 0 0,-1 0 16,43 0-16,-43 0 16,1 0-16,-1 0 0,43 0 15,-43 0-15,1 0 16,41 0-16,-41 0 0,0 0 16,-1 0-16,42 0 15,-41 0-15,0 0 0,41 0 16,-41 41-16,-1-41 0,1-41 15,41 41-15,-41 0 16,0 41-16,41-41 0,-42 0 16,1 0-16,0 0 0,41 0 15,-41 0-15,-1 0 16,1 0-16,41 0 0,-41 42 16,-1-84-16,43 84 15,-43-42-15,1 0 0,0 0 16,41 0-16,-41 0 15,-1 0-15,1 0 0,41 0 16,-41 0-16,-1 0 16,1 0-16,0 0 0,41 0 15,-41 0-15,-1 0 16,1 0-16,41 0 0,-41 0 16,-1 0-16,1 0 15,0 0-15,-1 0 0,1 0 16,0 0-16,-1 0 0,1 0 15,0 0-15,-1 0 16,1 0-16,-1 0 0,1 0 16,41 0-16,-41-42 15,0 42-15,-1 0 0,1 0 16,0 0-16,-1 0 16,1 0-16,0 0 0,-1 0 15,1 0-15,-1-41 0,1 41 16,41 0-16,-41 0 15,0 0-15,-1 0 0,1 0 16,0 0-16,-1 0 16,1 0-16,-1 0 0,1 0 15,41 0-15,-41 0 16,0 0-16,-1 0 0,1 0 16,0 0-16,-1 0 15,1-42-15,0 42 0,-1 0 16,1 0-16,-1 0 15,1 0-15,41 0 0,-41 0 16,0 0-16,-1 0 0,1 0 16,0 0-16,-1 42 15,1-42-15,41 0 0,-41 0 16,-1 0-16,1 0 16,0 0-16,-1 0 0,1 0 15,0 0 1,-1 0-16,1 0 0,-1 0 15,1 0 1,0 0-16,-1 0 16,1 0-1,-42-42-15,42 42 16,-1 0 0,1 0-1,-42-42 1,42 42-1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3333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5-11-12T14:49:46.708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42 16 0,'-42'0'0,"84"0"31,-1 0 63,1 0-63,0 0-15,-1 0 0,1 0-1,0 0 1,-1 0-16,1 0 16,-1 0-1,1 0-15,0 0 16,-1 0-16,1 0 0,0 0 15,-1 0 1,1 0-16,0 0 0,-1 0 16,1 0-16,-1 0 15,1 0-15,0 0 16,-1 0-16,1 0 16,0 0-16,-1 0 0,1 0 15,0 0-15,-1 0 16,1 0-16,0 0 0,-1 0 15,1 0-15,-1 0 0,1 0 16,0 0-16,-1 0 16,1 0-16,0 0 15,-1 0-15,1 0 16,0 0-16,-1 0 16,1 0-16,-1 0 0,1 0 15,0 40-15,-1-40 16,1 0-16,0 0 15,-1 0-15,1-40 0,0 40 16,-1 0 0,1 0-16,-1 0 0,1 0 15,-42 40-15,42-40 0,-1 0 16,1 0-16,0 0 16,-1 0-16,1 0 15,0 0 1,-1 0-16,1 0 0,0 0 15,-1 0 1,1 0-16,-1 0 16,1 0-1,0 0-15,-1 0 16,1 0-16,0 0 16,-1 0-1,1 0-15,0 0 16,-1 0-1,1 0-15,-1 0 16,1 0 0,0 0-16,-1 0 15,1 0 1,0 0 0,-1 0-1,1 0-15,0 0 16,-1 0-1,1 0 1,0 0 0,-1 0-1,1 0 1,-1 0 0,1 0 15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3333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5-11-12T15:02:57.517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42 0,'0'-42'0,"41"42"63,-41 42-47,42-42-1,0 0 1,-1 0-1,1 0-15,0 0 16,-1 0 0,1 0-16,-1 42 15,1-42 1,0 0-16,-1 0 16,1 0-1,0 41-15,-1-41 16,1 0-16,0 0 15,-1 0 1,1 0 0,0 0-16,-1 0 15,1 0-15,-42 42 16,41-42-16,1 0 16,0 0-1,-1 0-15,1 0 16,0 0-1,-1 0-15,1 0 16,0 0-16,-1 0 16,1 0-1,-1 0-15,1 0 16,0 0-16,-1 0 16,1 0-1,-42 42-15,42-42 0,-1 0 16,1 0-1,0 0-15,-1 0 16,1 0-16,0 0 16,-1 0-1,1 0 1,-1 0-16,1 0 16,0 0-16,-1 0 15,1 41 1,0-41-16,-1 0 15,1 0 1,0 0-16,-1 0 16,1 0-1,-1 0 1,1 0-16,0 0 16,-1 0-1,-41 42-15,42-42 16,0 0-1,-1 0 1,1 0 0,0 0-1,-1 0 17,1 0-17,-1 0 16,1 0 1,0 0-1,-1 0 0,1 0 0,-42 41-15,42-41 0,-1 0 15,1 0 0,-42-41 110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3333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5-11-12T15:03:03.319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 44 0,'42'0'15,"-1"0"17,1 0-17,0 0 1,-1 0-1,1 0 1,0 0 0,-1 0-1,1 0 1,0 0-16,-1 0 16,1 0-1,0 0-15,-1 0 16,1 0-1,-1-41-15,1 41 16,0 0 0,-1 0-16,1 0 15,0 0-15,-1 0 0,-41 41 16,42-41-16,0 0 16,-1 0-16,1 0 15,-1 0 1,1 0-16,0 0 0,-1 0 15,1 0 1,0 0-16,-1 0 16,1 0-16,0 0 15,-1 0-15,1 0 16,0 0-16,-1 0 16,1 0-1,-1 0-15,1 0 16,0 0-1,-1 0-15,1 0 16,0 0-16,-1 0 16,1 0-16,0 0 15,-1 0-15,1 0 16,-1 0-16,1 0 16,0 0-16,-1 0 15,-41 41-15,42-82 16,0 82-16,-1-41 0,1 0 15,0 0 1,-1 0-16,1 0 16,-1 0-16,1 0 15,0 0-15,-1 0 16,-41 42-16,42-42 0,0 0 16,-1 0-1,1 0-15,0 0 0,-1 0 16,1 0-1,0 0-15,-1 0 16,1 0 0,-1 0-16,1 0 15,1 0-15,-2 0 16,1 0-16,0 0 16,-1 0-16,1 0 15,0 0 1,-1 0-16,1 0 15,-1 0 1,1 0-16,0 0 0,-1 0 16,1 0-1,0 0-15,-1 0 16,1 0-16,0 0 16,-1 0-16,1 0 15,0 0 1,-1 0-16,1 0 0,-1 0 15,1 0-15,0 0 16,-1-42 0,1 42-16,0 0 15,-1 0-15,1 42 16,0-42-16,-1 0 16,1 0-16,-1 0 15,1 0-15,0 0 16,-1 0-16,1 0 15,0 0 1,-1 0-16,1 0 16,0 0-1,-1 0-15,1 0 16,-1 0-16,1 0 16,0 0-1,-1 0-15,1 0 16,0 0-16,-1 0 15,-41 41-15,42-41 16,0 0-16,-1 0 16,1 0-1,0 0 1,-1 0-16,1 41 16,-1-41-1,1 0-15,0 0 16,-1 0-1,1 0 1,0 41-16,-1-41 16,1 0 15,0 0-31,-1 0 16,1 0-1,-1 0 1,1 0-1,0 0 1,-1 0 15,1 0-15,0 0 0,-1 0 15,1 0 16,0 0 0,-1 0 15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3333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5-11-12T15:03:04.461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0,'42'0'15,"-1"0"1,1 0-1,0 42 1,-1-42 0,1 0-1,-42 41-15,42-41 16,-1 0 0,1 0-1,-1 0 16,1 0 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3333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5-11-12T15:03:06.591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43 62 0,'-42'0'15,"84"0"17,-1-41-17,1 41 1,0 0-16,-1 0 15,1 0-15,0 0 0,-1 0 16,1 0-16,0 0 16,-1 0-16,1 0 0,0 0 15,-1 0-15,1 0 16,-1 0-16,43 0 0,-43 0 16,1 0-16,41 0 15,-41 0-15,0 41 0,41-41 16,-42 0-16,1 0 15,41 0-15,-41 0 0,0 0 16,41 0-16,-41 0 0,41 0 16,-41 0-16,41 0 15,-42 0-15,43 0 0,-43 0 16,43 0-16,-43 0 16,43 42-16,-43-42 0,1 0 15,41 0-15,-41 0 16,41 0-16,0 0 0,-41 0 15,0 0-15,41 0 16,-42 0-16,1 0 0,41 0 16,-41 0-16,41 0 0,-41 0 15,0 0-15,83 0 16,-84 0-16,42 0 16,-41 0-16,0 0 15,-1 0-15,43 0 0,-43 0 16,1 0-16,41 0 15,-41 0-15,-1-42 0,43 42 16,-43 0-16,1 0 16,41 0-16,-41 0 0,0 0 15,41 0-15,-41 0 0,-1 0 16,42 0-16,-41 0 16,0 0-16,41 0 0,-41 0 15,-1 0-15,43 0 16,-43 0-16,42 0 0,-41 0 15,41 0-15,-41 0 16,0 0-16,41 0 0,-41 0 16,-1 0-16,42 0 0,-41 0 15,41 0-15,-41 0 16,0 0-16,41 0 0,-41 0 16,41 0-16,-41 0 15,-1 0-15,42 0 0,-41 0 16,0 0-16,41 0 15,-41 0-15,-1 0 0,43 0 16,-43 0-16,1 0 16,41 0-16,-41 0 0,41 0 15,-41 0-15,-1 0 0,1 0 16,41 0-16,-41 0 16,41 0-16,-41 0 0,-1 0 15,1 0-15,41 0 16,-41 0-16,0 0 0,41 0 15,-41 0-15,-1 0 16,1 0-16,41 0 0,-41 0 16,-1 0-16,1 0 15,0 0-15,41 0 0,-41 0 16,-1 0-16,1 0 0,-1 0 16,1 0-16,41 0 15,-41 0-15,0 0 0,-1 0 16,1 0-16,0 0 15,-1 0-15,1 0 0,0 0 16,-1 0-16,1 0 16,-1 0-16,1 0 15,0 0-15,-1 0 16,1 0-16,0 0 16,-1 0-16,1 0 15,0 0 1,-1 0-16,1 0 31,-1 0-15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3333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5-11-12T15:05:20.872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0 147 0,'41'-41'15,"1"41"1,-42-42-16,42 42 16,-1 0-16,1 0 31,0 0-31,-1 0 15,1 0 1,0-42 0,-1 42-16,1 0 15,0 0 1,-1 0 0,1 0-1,-1 0-15,1 0 16,0 0-1,-1 0-15,1 0 16,0 0 0,-1 0-16,-41 42 15,42-42-15,0 0 16,-1 0-16,1 0 16,-1 0-1,1 0 1,0 0-16,-1 0 15,1 0 1,0 0-16,-1 0 16,1 0-1,0 0 1,-1 0 0,1 0-16,-1 0 15,1 0 1,0 0-1,-1 0-15,1 0 16,0 0 0,-1 0-1,1 0 1,0-42-16,-1 42 16,1 0-1,0 0 1,-1 0-1,1 0 1,-1 0 0,1 0-1,0 0 1,-1 0 0,1 0-1,0 0 1,-1 0-1,1 0 17,0 0-1,-1 0-15,1 0 15,-1 0 0,1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3333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5-11-12T15:05:24.07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F76CD1E-D559-4776-9859-45330C180E93}" emma:medium="tactile" emma:mode="ink">
          <msink:context xmlns:msink="http://schemas.microsoft.com/ink/2010/main" type="writingRegion" rotatedBoundingBox="6217,755 15061,113 15155,1406 6311,2049"/>
        </emma:interpretation>
      </emma:emma>
    </inkml:annotationXML>
    <inkml:traceGroup>
      <inkml:annotationXML>
        <emma:emma xmlns:emma="http://www.w3.org/2003/04/emma" version="1.0">
          <emma:interpretation id="{818E51F3-1BC6-46DC-BA56-386707162B52}" emma:medium="tactile" emma:mode="ink">
            <msink:context xmlns:msink="http://schemas.microsoft.com/ink/2010/main" type="paragraph" rotatedBoundingBox="6217,755 15061,113 15155,1406 6311,204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3111428-07BD-41A3-976B-438DC390D72B}" emma:medium="tactile" emma:mode="ink">
              <msink:context xmlns:msink="http://schemas.microsoft.com/ink/2010/main" type="line" rotatedBoundingBox="6217,755 15061,113 15155,1406 6311,2049"/>
            </emma:interpretation>
          </emma:emma>
        </inkml:annotationXML>
        <inkml:traceGroup>
          <inkml:annotationXML>
            <emma:emma xmlns:emma="http://www.w3.org/2003/04/emma" version="1.0">
              <emma:interpretation id="{7B615BAE-46E3-4DBB-BCB6-81F59F16BE60}" emma:medium="tactile" emma:mode="ink">
                <msink:context xmlns:msink="http://schemas.microsoft.com/ink/2010/main" type="inkWord" rotatedBoundingBox="6219,775 11140,417 11223,1553 6301,1910"/>
              </emma:interpretation>
              <emma:one-of disjunction-type="recognition" id="oneOf0">
                <emma:interpretation id="interp0" emma:lang="en-US" emma:confidence="1">
                  <emma:literal>arrives</emma:literal>
                </emma:interpretation>
                <emma:interpretation id="interp1" emma:lang="en-US" emma:confidence="0">
                  <emma:literal>Arrives</emma:literal>
                </emma:interpretation>
                <emma:interpretation id="interp2" emma:lang="en-US" emma:confidence="0">
                  <emma:literal>arrive</emma:literal>
                </emma:interpretation>
                <emma:interpretation id="interp3" emma:lang="en-US" emma:confidence="0">
                  <emma:literal>arriver</emma:literal>
                </emma:interpretation>
                <emma:interpretation id="interp4" emma:lang="en-US" emma:confidence="0">
                  <emma:literal>arrived</emma:literal>
                </emma:interpretation>
              </emma:one-of>
            </emma:emma>
          </inkml:annotationXML>
          <inkml:trace contextRef="#ctx0" brushRef="#br0">625 173 0,'0'-83'0,"-41"83"0,-1-41 16,-41-1-16,41 42 0,-41 42 15,41-42-15,-41 166 0,-42 1 0,83-126 0,1 84 0,41-41 16,0-43-16,0 1 0,83 41 16,-41-41-1,-1-42-15,1 0 0,41 0 16,1 0 0,-84-42-16,83 0 15,0-41 1,-83 42-1,42-43-15,-1 1 16,1 41 0,-42-41-16,0 41 15,42 1 1,-42-1-16,41-41 62,-82 83-46,41 41 0,0 168 31,0-126-47,0-41 15,41-1 1,-41 1-16,0 0 15,42-42-15,0 41 32,83 1-17</inkml:trace>
          <inkml:trace contextRef="#ctx0" brushRef="#br0" timeOffset="518.3491">1083 173 0,'0'42'15,"0"0"1,0 41-1,0 84 1,0-126 0,0 1-16,0 41 78,0-249-47,-41 124-31,41-41 16,0-42-1,0 83 1,0 0 0,41 42-16,-41-41 0,42-1 15,0 42 1,166 0 31,-83 0-16</inkml:trace>
          <inkml:trace contextRef="#ctx0" brushRef="#br0" timeOffset="1059.7145">1750 382 0,'0'83'47,"-42"-83"-47,42 42 15,0 41 79,0-250-47,0 126-47,0-168 31,42 209-31,-42-41 78,0-1-78,41 42 0,43-83 0,-43 83 0,167 0 47,-83 0-31</inkml:trace>
          <inkml:trace contextRef="#ctx0" brushRef="#br0" timeOffset="1377.9342">2458 7 0,'0'42'31,"0"166"1,41 0 14,-41-166 1,42-1-47</inkml:trace>
          <inkml:trace contextRef="#ctx0" brushRef="#br0" timeOffset="1551.0448">2582-409 0,'42'0'15</inkml:trace>
          <inkml:trace contextRef="#ctx0" brushRef="#br0" timeOffset="2033.3694">3082-76 0,'0'166'31,"0"42"0,0-124 0,0-43-31,0 1 16,42-42-16,41 0 47,-41 0-31,-42-42-16,41 42 0,-41-41 15,42-1-15,0 0 16,-42 1-16,41-84 15,-41 83 1,42-83-16,-42 84 16,0-1-16,42 0 47</inkml:trace>
          <inkml:trace contextRef="#ctx0" brushRef="#br0" timeOffset="2549.718">3832 90 0,'166'0'47,"-166"-41"-47,42 41 16,0 0 15,-42-42-31,41 42 0,-41-42 16,0-41 15,0 41-16,-41 42-15,41-41 0,-42 41 16,0-42 0,1 42-1,-1 42 17,0-1-32,42 1 0,0 0 15,0 83 63,-41-84-62,41 1-16,0 166 0,0-166 0,41-42 0,126 0 31,-42 41-31</inkml:trace>
          <inkml:trace contextRef="#ctx0" brushRef="#br0" timeOffset="3059.0614">4873-326 0,'-42'-42'15,"0"42"1,1 0-16,-1 0 16,0 0-16,42 42 0,-83-1 15,83 1 1,-41 0-16,41-1 15,0 1-15,0 0 32,124 83-17,-82-125 1,-42 41-16,42 1 0,-1-42 16,-41 41-16,0 1 15,42-42-15,-42 42 16,0 83 15,-42-84-15,1 1-1,-1-42-15,0 42 16,-41-42 0,83 41-16,-41-41 0,41 42 31</inkml:trace>
        </inkml:traceGroup>
        <inkml:traceGroup>
          <inkml:annotationXML>
            <emma:emma xmlns:emma="http://www.w3.org/2003/04/emma" version="1.0">
              <emma:interpretation id="{1EC5FB93-ECF5-463E-BAF7-0595A7F45918}" emma:medium="tactile" emma:mode="ink">
                <msink:context xmlns:msink="http://schemas.microsoft.com/ink/2010/main" type="inkWord" rotatedBoundingBox="12058,331 15061,113 15155,1406 12152,1625"/>
              </emma:interpretation>
              <emma:one-of disjunction-type="recognition" id="oneOf1">
                <emma:interpretation id="interp5" emma:lang="en-US" emma:confidence="1">
                  <emma:literal>first</emma:literal>
                </emma:interpretation>
                <emma:interpretation id="interp6" emma:lang="en-US" emma:confidence="1">
                  <emma:literal>fir st</emma:literal>
                </emma:interpretation>
                <emma:interpretation id="interp7" emma:lang="en-US" emma:confidence="0">
                  <emma:literal>firs t</emma:literal>
                </emma:interpretation>
                <emma:interpretation id="interp8" emma:lang="en-US" emma:confidence="0">
                  <emma:literal>firs +</emma:literal>
                </emma:interpretation>
                <emma:interpretation id="interp9" emma:lang="en-US" emma:confidence="0">
                  <emma:literal>firs y</emma:literal>
                </emma:interpretation>
              </emma:one-of>
            </emma:emma>
          </inkml:annotationXML>
          <inkml:trace contextRef="#ctx0" brushRef="#br0" timeOffset="4158.8044">5830 132 0,'0'-42'32,"42"42"-32,166 0 31,42 0-15</inkml:trace>
          <inkml:trace contextRef="#ctx0" brushRef="#br0" timeOffset="3932.6492">6622-326 0,'0'-208'62,"0"166"-62,-42 42 0,42-42 0,-42 42 16,1-41-1,-1-1 1,0 42 0,1 0-16,-1 0 15,-41 83 1,83-41-16,-42-42 0,42 42 16,-42-1-16,42 1 0,0 0 15,-41-1-15,41 84 16,-42-42-16,42 1 15,0 82 1,0 1 15,0-126-31,0 1 16,0 83 0,42-125-16,-42 42 15,41-1 1</inkml:trace>
          <inkml:trace contextRef="#ctx0" brushRef="#br0" timeOffset="4362.939">6705 90 0,'0'42'15,"0"-1"1,0 1-16,41 166 47</inkml:trace>
          <inkml:trace contextRef="#ctx0" brushRef="#br0" timeOffset="4547.0631">6830-243 0,'0'-42'0,"0"1"0,41 41 15</inkml:trace>
          <inkml:trace contextRef="#ctx0" brushRef="#br0" timeOffset="4915.3108">7038 548 0,'0'-208'63,"0"0"-32,0 125-31,0 41 16,0-41-1,0-1 1,42 84-16,-42-41 0,41 41 16,42 0-1,-41 0 1,41 41 0,42 1-1</inkml:trace>
          <inkml:trace contextRef="#ctx0" brushRef="#br0" timeOffset="5338.5974">7871-285 0,'-42'0'16,"0"0"-16,1 42 15,-1 0 1,0-42-16,42 41 0,-41 1 16,41 0-1,41-1-15,43 84 31,-43-125-31,1 83 16,0-83 0,-42 42-16,0 0 15,41-42-15,-41 41 16,0 1 0,-41-42-16,-1 42 31,0-42-31,-83 41 15</inkml:trace>
          <inkml:trace contextRef="#ctx0" brushRef="#br0" timeOffset="5724.858">8662-618 0,'0'125'31,"-42"0"-15,42 42-1,-41 41 1,41-125 0,0 125 30,0-83-30</inkml:trace>
          <inkml:trace contextRef="#ctx0" brushRef="#br0" timeOffset="5977.0262">8245-201 0,'167'0'62,"41"0"-62,-125 0 16,-41 0-16,41 41 0</inkml:trace>
        </inkml:traceGroup>
      </inkml:traceGroup>
    </inkml:traceGroup>
  </inkml:traceGroup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3333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5-11-12T15:06:37.41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EB89842-6A21-4ADB-8870-70B195556CFF}" emma:medium="tactile" emma:mode="ink">
          <msink:context xmlns:msink="http://schemas.microsoft.com/ink/2010/main" type="writingRegion" rotatedBoundingBox="22637,-321 31867,-17 31812,1647 22582,1342"/>
        </emma:interpretation>
      </emma:emma>
    </inkml:annotationXML>
    <inkml:traceGroup>
      <inkml:annotationXML>
        <emma:emma xmlns:emma="http://www.w3.org/2003/04/emma" version="1.0">
          <emma:interpretation id="{0814F473-9355-431B-8114-39D0B7E317F5}" emma:medium="tactile" emma:mode="ink">
            <msink:context xmlns:msink="http://schemas.microsoft.com/ink/2010/main" type="paragraph" rotatedBoundingBox="22637,-321 31867,-17 31812,1647 22582,134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DF8346C-499B-44C8-BE07-A66C4D42250D}" emma:medium="tactile" emma:mode="ink">
              <msink:context xmlns:msink="http://schemas.microsoft.com/ink/2010/main" type="line" rotatedBoundingBox="22637,-321 31867,-17 31812,1647 22582,1342"/>
            </emma:interpretation>
          </emma:emma>
        </inkml:annotationXML>
        <inkml:traceGroup>
          <inkml:annotationXML>
            <emma:emma xmlns:emma="http://www.w3.org/2003/04/emma" version="1.0">
              <emma:interpretation id="{0656AEC0-3280-4D2C-9B94-427D0281B6C7}" emma:medium="tactile" emma:mode="ink">
                <msink:context xmlns:msink="http://schemas.microsoft.com/ink/2010/main" type="inkWord" rotatedBoundingBox="22633,-187 27437,-28 27386,1501 22582,1342"/>
              </emma:interpretation>
              <emma:one-of disjunction-type="recognition" id="oneOf0">
                <emma:interpretation id="interp0" emma:lang="en-US" emma:confidence="1">
                  <emma:literal>through</emma:literal>
                </emma:interpretation>
                <emma:interpretation id="interp1" emma:lang="en-US" emma:confidence="1">
                  <emma:literal>throng h</emma:literal>
                </emma:interpretation>
                <emma:interpretation id="interp2" emma:lang="en-US" emma:confidence="0">
                  <emma:literal>#throng h</emma:literal>
                </emma:interpretation>
                <emma:interpretation id="interp3" emma:lang="en-US" emma:confidence="0">
                  <emma:literal>through h</emma:literal>
                </emma:interpretation>
                <emma:interpretation id="interp4" emma:lang="en-US" emma:confidence="0">
                  <emma:literal>throngs h</emma:literal>
                </emma:interpretation>
              </emma:one-of>
            </emma:emma>
          </inkml:annotationXML>
          <inkml:trace contextRef="#ctx0" brushRef="#br0">0 0 0,'42'0'31</inkml:trace>
          <inkml:trace contextRef="#ctx0" brushRef="#br0" timeOffset="274.1847">42 0 0,'83'42'0,"-41"-42"0,166 0 0,-124 0 16,-43-42-16,42 42 0</inkml:trace>
          <inkml:trace contextRef="#ctx0" brushRef="#br0" timeOffset="-168.1202">334-292 0,'0'167'0,"0"41"0,41 42 15</inkml:trace>
          <inkml:trace contextRef="#ctx0" brushRef="#br0" timeOffset="682.451">792-375 0,'0'167'31,"0"41"-15,-42-166-1,42 82 1,0 85 15,0-168 47,0-124-78,0 41 16,42 1-16,-42-1 16,41 0-16,-41 1 15,42 41-15,-42-42 0,42 42 16,-1 0 0,1 0-1,-42 42-15,41-1 16,-41 1-1,42-42-15,-42 42 0,0 41 32,42-83-32,-42 42 15,41 83 1</inkml:trace>
          <inkml:trace contextRef="#ctx0" brushRef="#br0" timeOffset="1125.7487">1333 250 0,'0'41'31,"0"1"-15,42 41 62,-42-208-47,-42 84-31,42-43 16,0 43-16,0-1 16,0 1-1,42-1 1,-42 0-16,41 42 0,1-41 31,-1 41-15,126 0 15</inkml:trace>
          <inkml:trace contextRef="#ctx0" brushRef="#br0" timeOffset="1566.0461">1999-42 0,'-41'125'0,"41"42"15,0-126 1,41-41-16,42 0 47,-41 0-31,-42-41-16,42 41 0,-42-42 15,41-41 1,-41 0-1,0-1-15,0 43 16,-41 41-16,-43-84 31,43 84-15,-1 0-16,1 0 16,41 42-16</inkml:trace>
          <inkml:trace contextRef="#ctx0" brushRef="#br0" timeOffset="2083.8091">2499-83 0,'-42'0'31,"42"41"-31,0 167 32,0-166-17,0 0 1,42-42-16,-42 41 0,41-41 31,1 0-15,0 0-1,-42-41-15,41-1 16,-41 0-16,0 1 0,42 41 0,-42-42 16,0-41-1,42 83-15,-1 83 78,-41-41-78,0-1 16,0 1-16,42-42 0,-42 42 16,42-42-1,-42 41-15,41-41 0,1 42 0</inkml:trace>
          <inkml:trace contextRef="#ctx0" brushRef="#br0" timeOffset="2723.366">3498-42 0,'-41'0'31,"-1"0"-15,0 42 0,1 0-16,-43-1 15,84 1 1,0-1-1,0 1 1,167 0 47,-84-126-48,-83 43-15,42-1 16,-42-41-16,41 41 15,-41 1 32,42 124-15,-42-41-32,0-1 0,0 84 15,42-125 1,-42 42-16,0-1 0,41 43 0,-41-1 15,0 83 17,0-82-32,0-43 0,0 1 15,0 0-15,-41-42 0,41 41 16,-42-41-16,0 42 16,1-42-1,-1 0 1,1 0-16</inkml:trace>
          <inkml:trace contextRef="#ctx0" brushRef="#br0" timeOffset="3649.8494">4456-541 0,'0'-42'47,"0"167"-16,-42-83-31,42-1 0,0 167 16,0 1-1,-41-85 1,41-40 0,-42 82-16,42-124 15,0 124 79,0-374 31,0 0-78,0 83-31,0 84-1,0-1-15,42 42 0,-1 0 16,1 0-1,0 0 1,82 125 15,-124-84-31,42 43 16,0-43 0,-42 84-1,41-83 1,-41 0-1,42 82 17</inkml:trace>
        </inkml:traceGroup>
        <inkml:traceGroup>
          <inkml:annotationXML>
            <emma:emma xmlns:emma="http://www.w3.org/2003/04/emma" version="1.0">
              <emma:interpretation id="{FE85BB22-F643-48C5-A1EB-170CA02A8C90}" emma:medium="tactile" emma:mode="ink">
                <msink:context xmlns:msink="http://schemas.microsoft.com/ink/2010/main" type="inkWord" rotatedBoundingBox="28529,-127 31867,-17 31819,1443 28481,1333"/>
              </emma:interpretation>
              <emma:one-of disjunction-type="recognition" id="oneOf1">
                <emma:interpretation id="interp5" emma:lang="en-US" emma:confidence="1">
                  <emma:literal>solids</emma:literal>
                </emma:interpretation>
                <emma:interpretation id="interp6" emma:lang="en-US" emma:confidence="0.5">
                  <emma:literal>solid s</emma:literal>
                </emma:interpretation>
                <emma:interpretation id="interp7" emma:lang="en-US" emma:confidence="0">
                  <emma:literal>so lids</emma:literal>
                </emma:interpretation>
                <emma:interpretation id="interp8" emma:lang="en-US" emma:confidence="0">
                  <emma:literal>So lids</emma:literal>
                </emma:interpretation>
                <emma:interpretation id="interp9" emma:lang="en-US" emma:confidence="0">
                  <emma:literal>50 lids</emma:literal>
                </emma:interpretation>
              </emma:one-of>
            </emma:emma>
          </inkml:annotationXML>
          <inkml:trace contextRef="#ctx0" brushRef="#br0" timeOffset="4630.5092">6330-42 0,'-209'42'0,"43"41"16,124-83-16,42 42 15,0-1 1,0 1-16,42-42 16,0 42-16,82-1 15,-40 43 1,-84-43-1,41-41-15,-41 42 16,42-42-16,-42 42 0,0 82 47,0-82-47,-42-42 16,1 42-16,-1-1 15,0-41-15,-166 0 31,167 42-15</inkml:trace>
          <inkml:trace contextRef="#ctx0" brushRef="#br0" timeOffset="5040.0769">6663 250 0,'-42'0'32,"42"41"-32,-42 43 15,1-43-15,41 1 16,0 124-1,41-82 1,1-84-16,0 41 16,-1-41-1,1 0-15,41 0 16,-41-41 0,-42-1-16,42-41 15,-42-42 1,-42 0-1,0 42 1,1 41 0,-1 42-16,0-42 15,1 42-15</inkml:trace>
          <inkml:trace contextRef="#ctx0" brushRef="#br0" timeOffset="5366.3062">7329-375 0,'0'167'47,"-42"41"-16,42-125-31,0 125 16,0-166-1,0 125 1,42 41-1</inkml:trace>
          <inkml:trace contextRef="#ctx0" brushRef="#br0" timeOffset="5762.5739">7662-125 0,'42'0'16</inkml:trace>
          <inkml:trace contextRef="#ctx0" brushRef="#br0" timeOffset="5590.456">7745 500 0,'-41'0'16,"41"83"0,41 83-1</inkml:trace>
          <inkml:trace contextRef="#ctx0" brushRef="#br0" timeOffset="6415.0119">8537 125 0,'-42'-42'16,"0"42"-16,1 0 15,-84 42-15,41-1 16,43 1-1,-42 83 1,83-83-16,0-1 0,-42 84 16,42-42-16,0 1 31,42-84-31,-42 41 0,41-41 0,1 0 16,-1 0-1,84-125 1,-125 84-1,84-126 1,-43-41 0,1 0-1,-42 83-15,0-83 32,42 41-17,-42 84 48,0 250 15,-42 207-78,42-207 0,0 41 15,0-125-15,0-41 16,0 0-16,0 41 16,42-83-16,-42 41 15,0 1-15,41-42 0,1 83 0</inkml:trace>
          <inkml:trace contextRef="#ctx0" brushRef="#br0" timeOffset="6867.3161">9244-125 0,'-83'42'32,"41"-42"-32,-41 41 15,42 1 1,-43 41-16,43-83 16,41 42-16,-42-42 0,42 41 0,0 1 31,0 0-31,42-1 15,-1-41-15,84 84 16,0 41 15,-125-84-31,42 1 16,-42-1 0,0 1-16,0 0 15,-42-42 1,42 41-16,-42-41 0,1 42 15,-1 41-15</inkml:trace>
        </inkml:traceGroup>
      </inkml:traceGroup>
    </inkml:traceGroup>
  </inkml:traceGroup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3333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5-11-12T15:06:50.540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0-1 0,'41'0'16,"1"0"15,-1 0-15,1 0 0,0 41-1,-1-41 1,1 0-16,0 0 15,-1 0 1,1 0-16,0 0 16,-1 0-16,1 0 0,0 0 15,-1 0 1,1 0-16,-1 0 0,1 0 16,0 0-16,-1 0 15,1 0-15,0 0 0,-1 0 16,1 0-16,0 0 15,-1 0-15,1 0 0,-1 0 16,1 0-16,0 0 16,-1 0-16,1 0 15,0 0-15,-1 0 0,1 0 16,0 0 0,-1 42-16,1-42 15,0 0-15,-1 0 16,1 0-16,-1 0 15,1 0 1,0 0 0,-1 0-1,1 0-15,0 0 16,-1 0 0,1 0-1,0 0 1,-1 0-1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3333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5-11-12T15:06:52.196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42 0,'41'-42'32,"1"42"-17,-42 42-15,42-42 16,-1 0-1,1 0-15,-1 0 16,-41 41-16,42-41 16,0 0-16,-1 0 15,1 0-15,0 0 16,-1 0-16,1 0 16,0 0-16,-1 42 15,1-42-15,0 0 0,-1 42 16,1-42-16,-1 0 15,1 0 1,0 41-16,-1-41 16,1 0-16,0 0 15,-1 0 1,1 0 0,-42 42-16,42-42 15,-1 0 1,1 0 15,-1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3333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5-11-12T15:06:54.169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45 0,'41'0'15,"-41"-42"1,42 42-16,-1 0 16,1 0-1,0 0-15,-1 0 16,1 0-16,0 0 16,-1 42-16,1-42 15,0 0 1,-1 0-16,1 0 0,0 0 15,-1 0-15,1 0 16,-1 42-16,1-42 16,0 0-16,-1 0 15,1 0-15,0 0 0,-1 0 16,1 0-16,0 0 0,-1 0 16,1 0-16,-1 0 15,1 0-15,0 0 16,-1 0-16,1 0 15,0 0-15,-1 0 16,1 0-16,0 41 31,-1-41-31,1 0 32,0 0-17,-1 0 141,1 0 157,-1 0-297,1 0-1,0 0 16,-1 0 1,1 0 15,0 0 46,-1 0-15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3333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5-11-12T14:49:51.248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0 169 0,'41'0'62,"1"0"-46,-1 0 0,1 0-1,0-42-15,-1 42 16,1 0 0,0 0-16,-1 0 0,1-41 15,0 41 1,-1 0-16,1 0 0,-1 0 15,1 0-15,0 0 16,-1 0-16,1 0 0,0 0 16,-1 0-16,1 0 15,41 0-15,-41 0 0,0 0 16,-1 0-16,42 0 16,-41 0-16,0 0 0,-1 0 15,1 0-15,0 0 16,-1 0-16,43 0 0,-43 0 15,1 41-15,-1-41 0,1 0 16,0 0-16,-1 0 16,43 0-16,-43 0 0,1 0 15,0 0-15,-1 0 16,1 42-16,41-42 0,-41 0 16,-1 0-16,1 0 15,0 0-15,-1 0 0,1 0 16,0 0-16,-1 42 0,1-42 15,0 0-15,41 0 16,-42 0-16,1 0 0,0 0 16,-1 0-16,1 0 15,0 41-15,-1-41 0,1 0 16,0 0-16,-1 0 16,1 0-16,-1 0 0,1 0 15,0 0-15,124 0 31,-124 0-31,0 0 0,-1 0 16,1 42-16,0-84 0,-1 42 16,1 0-16,-1 0 0,1 0 15,0 0-15,-1 0 16,1 0-16,0 0 0,-1 0 16,1 0-16,0 0 15,41 0-15,-42 0 0,1 0 16,0 0-16,-1 0 15,1 0-15,0 0 0,-1 0 16,1 0-16,0 0 16,-1 0-16,1 0 0,0-41 15,-1 41-15,1 0 16,-1 0-16,1 0 0,0 0 16,-1 0-16,1 0 0,0 0 15,-1 0-15,1 0 16,0 0-16,-1 0 0,1 0 15,-1 0-15,1-42 16,0 42-16,-1 0 0,1 0 16,0 0-16,-1 0 15,1 0-15,0 0 0,-1 0 16,1 0-16,-1 0 0,1 0 16,0-42-16,-1 84 15,1-84-15,0 42 0,-1 0 16,43 0-16,-43 0 15,1 0-15,0 0 0,-1 0 16,1 0-16,-1 0 16,1 0-16,0 0 0,-1 0 15,1-41-15,0 41 16,-1 0-16,1 0 0,0 0 16,-1 0-16,1 0 15,-1 0-15,1 0 0,0-42 16,-1 42-16,1 0 15,0 0-15,-1 0 0,1 0 16,0 0-16,-1 0 0,1 0 16,0 0-16,-1 0 15,1 0-15,41 0 0,-41 0 16,-1 0-16,1 0 16,0 0-16,-1 0 0,1 0 15,0 0-15,-1 0 16,1 0-16,-1-42 0,43 42 15,-43 0-15,1 0 0,0 42 16,-1-84-16,1 42 16,0 0-16,-1 0 15,1 0-15,-1 0 0,43 0 16,-43 0-16,1 0 0,0 0 16,-1 0-16,1 0 15,0 0-15,-1 0 0,1 0 16,0 0-16,-1 0 15,1 0-15,-1 0 0,1 0 16,0 0-16,-1 0 16,1 0-16,0 0 0,-1 0 15,1 0-15,0 0 16,-1 0-16,1 0 0,41 0 16,-41 0-16,-1 0 0,1 0 15,0 0-15,-1 0 16,1 0-16,0 0 0,-1 42 15,1-42-15,0 0 16,-1 0-16,1 0 0,-1 0 16,1 0-16,41 0 15,-41 0-15,0 0 0,-1 0 16,1 0-16,0 0 0,-1 0 16,1 0-16,-1 0 15,43 0-15,-43 0 0,1 0 16,0 42-16,-1-42 15,43 0-15,-43 0 0,1 0 16,-1 0-16,1 0 16,0 0-16,41 0 0,-41 0 15,-1 0-15,1 0 0,41 0 16,-41 41-16,0-41 16,41 0-16,-42 0 0,1 0 15,0 0-15,41 0 16,-41 0-16,-1 0 0,43 0 15,-43 0-15,1 0 16,41 0-16,-41 0 0,-1 0 16,43 0-16,-43 0 15,1 42-15,0-42 0,41 0 16,-41-42-16,-1 42 0,42 0 16,-41 0-16,0 0 15,-1 0-15,43 0 0,-43 0 16,1 0-16,41 0 15,-41 0-15,-1 0 0,43 0 16,-43 0-16,1 0 16,41 0-16,-41 0 0,0 0 15,41 0-15,-42 0 0,1 0 16,0 0-16,41 0 16,-41 0-16,-1 0 0,43 0 15,-43 0-15,1 0 16,0 0-16,41 0 0,-42 0 15,1 0-15,41 0 16,-41 0-16,0 0 0,-1 0 16,1 0-16,41 0 15,-41 0-15,-1 0 0,43 42 16,-43-42-16,1 0 16,0 0-16,-1 0 0,1 0 15,0 0-15,41 0 16,-41 0-16,-1 0 0,1 0 15,-1 0-15,1 0 0,0 0 16,-1 0-16,1 0 16,0 0-16,-1 0 0,1-42 15,0 42-15,-1 0 16,1 0-16,-1 0 0,1 0 16,0 0-16,-1 0 15,1 0-15,0-41 0,-1 41 16,1 0-16,0 0 15,-1-42-15,1 42 16,-1 0-16,1 0 0,0 0 16,-1 0-1,1 0-15,0 0 0,-1 0 16,1 0 0,0 0-16,-1 0 0,1 0 15,0 0 1,-1 0-16,1 0 0,-1 0 15,1 0 1,0 0-16,-1 0 16,1 0-16,0 0 15,-1 0 1,1 0-16,0 0 16,-1 0-1,-41 42-15,42-42 0,-1 0 16,1 0-1,0 41 1,-1-41 0,1 0-16,-42 42 15,42-42-15,-1 0 16,1 0-16,0 0 16,-42 42-16,41-42 15,1 0 1,0 0-1,-42 41 1,41-41-16,1 0 31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3333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5-11-12T15:07:44.525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86 0,'0'-42'0,"41"42"15,1 0 1,-1 0-1,1 0 1,0-41-16,-1 41 16,1 0-1,0 0-15,-1 0 16,-41 41-16,42-41 16,0 0-1,-1 0-15,1 0 16,0 0-1,-1 0-15,1 42 16,-1-42 0,1 0-16,0 0 15,-1 0-15,1 0 16,0 0 0,-1-42-16,1 42 15,0 0 1,-1 0-1,1 0-15,-1 0 16,1 42 0,0-42-16,-1 0 15,1 0 1,0 0-16,-1 0 16,1 0-1,0 0-15,-1 0 16,1 0-1,0 0-15,-1 42 16,-41-84-16,42 84 16,-1-42-16,1 0 15,0 0 1,-1 41-16,1-41 16,0 0-1,-1 0-15,1 42 16,0-42-16,-1 0 15,1 0 1,-1 42-16,1-42 16,0 0-16,-1 0 15,1 0-15,0 0 16,-1 0 0,1 0-16,0 0 15,-1 0-15,1 0 16,-1 0-1,1 0-15,-42 41 0,42-41 16,-1 0-16,1 0 16,0 0-16,-1 0 15,1 0 1,0 0-16,-1 0 16,1 42-1,0-42-15,-1 0 0,1 0 16,-1 0-16,1 0 15,0 0 1,-1 0-16,1 41 16,0-41-1,-1 0-15,1 0 16,0 0 0,-1 0-16,1 0 15,-1 0 1,1 0-1,0 0 1,-1 0 0,1 0-1,0 0 1,-1 0 15,1 0 0,0 0 1,-1 0 30,-41 42-62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3333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5-11-12T15:07:46.78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2E53074-52A8-4205-8E80-D225EB2B8607}" emma:medium="tactile" emma:mode="ink">
          <msink:context xmlns:msink="http://schemas.microsoft.com/ink/2010/main" type="writingRegion" rotatedBoundingBox="16481,10526 32011,11842 31732,15142 16201,13826"/>
        </emma:interpretation>
      </emma:emma>
    </inkml:annotationXML>
    <inkml:traceGroup>
      <inkml:annotationXML>
        <emma:emma xmlns:emma="http://www.w3.org/2003/04/emma" version="1.0">
          <emma:interpretation id="{DEC3A79D-42A8-467C-9D55-6C68D36FD2E9}" emma:medium="tactile" emma:mode="ink">
            <msink:context xmlns:msink="http://schemas.microsoft.com/ink/2010/main" type="paragraph" rotatedBoundingBox="16481,10526 26943,11412 26744,13758 16282,1287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ED72E72-B4DE-47D6-9F77-F45056D29FD1}" emma:medium="tactile" emma:mode="ink">
              <msink:context xmlns:msink="http://schemas.microsoft.com/ink/2010/main" type="line" rotatedBoundingBox="16481,10526 26943,11412 26744,13758 16282,12872"/>
            </emma:interpretation>
          </emma:emma>
        </inkml:annotationXML>
        <inkml:traceGroup>
          <inkml:annotationXML>
            <emma:emma xmlns:emma="http://www.w3.org/2003/04/emma" version="1.0">
              <emma:interpretation id="{A0E0A588-B850-4D98-819B-A79574942A8C}" emma:medium="tactile" emma:mode="ink">
                <msink:context xmlns:msink="http://schemas.microsoft.com/ink/2010/main" type="inkWord" rotatedBoundingBox="16442,10984 20445,11323 20342,12538 16339,12199"/>
              </emma:interpretation>
              <emma:one-of disjunction-type="recognition" id="oneOf0">
                <emma:interpretation id="interp0" emma:lang="en-US" emma:confidence="1">
                  <emma:literal>severe</emma:literal>
                </emma:interpretation>
                <emma:interpretation id="interp1" emma:lang="en-US" emma:confidence="0">
                  <emma:literal>Severe</emma:literal>
                </emma:interpretation>
                <emma:interpretation id="interp2" emma:lang="en-US" emma:confidence="0">
                  <emma:literal>sever</emma:literal>
                </emma:interpretation>
                <emma:interpretation id="interp3" emma:lang="en-US" emma:confidence="0">
                  <emma:literal>severs</emma:literal>
                </emma:interpretation>
                <emma:interpretation id="interp4" emma:lang="en-US" emma:confidence="0">
                  <emma:literal>Sever</emma:literal>
                </emma:interpretation>
              </emma:one-of>
            </emma:emma>
          </inkml:annotationXML>
          <inkml:trace contextRef="#ctx0" brushRef="#br0">707 37 0,'-41'-42'15,"-1"42"-15,-124 42 0,-84 83 16,166-84-16,84 1 0,-41-42 16,41 41-16,0 43 0,0-43 0,41 1 0,43 0 0,-43-1 0,1 1 0,0 0 0,-1-42 0,-41 41 0,0 1 0,0 0 15,-41-42-15,-43 41 0,43-41 0,41 42 0,-42-42 16,-124 41-1</inkml:trace>
          <inkml:trace contextRef="#ctx0" brushRef="#br0" timeOffset="660.4449">749 536 0,'0'-41'16,"42"41"-16,166 0 47,-125 0-47,-41-42 15,-1 42 1,-41-42-16,42 42 0,-42-83 47,-42 41-32,1 1 1,-1 41-16,1 0 0,-84 0 31,83 0-31,42 41 0,-42-41 16,1 125 0,41-41-1,0 41 1,0-84-1,41 1-15,1 83 32,0-125-32,-1 0 0,-41 41 0,42-41 0</inkml:trace>
          <inkml:trace contextRef="#ctx0" brushRef="#br0" timeOffset="1032.6951">1540 578 0,'0'167'46,"0"-126"-46,0 1 0,0-1 32,42-41-32,0 0 93,-1-41-93,1-42 0,-1-1 16,1-41-16,0 42 0,-42 41 0,41 42 0,-41-41 16,84-1-16</inkml:trace>
          <inkml:trace contextRef="#ctx0" brushRef="#br0" timeOffset="1439.9702">2123 703 0,'167'0'31,"-84"0"-15,-41-42-16,-1 1 15,1 41-15,-42-42 16,42 42-16,-42-42 0,0 1 47,0-1-47,-42 42 0,0 0 16,1 0-16,-1 42 15,-83 41 1,83-83-16,1 42 15,41-1-15,-42 1 0,42 0 16,0 124 15,42-83-15,-1-83-16,1 42 0,83 0 0</inkml:trace>
          <inkml:trace contextRef="#ctx0" brushRef="#br0" timeOffset="1839.8006">2831 953 0,'0'166'46,"0"-41"17,0-291-32,-42 166-31,42-42 0,0 0 16,0-83-1,0-41 1,42 124-16,-42 1 16,42 41-16,83-84 31,-84 84-15,209 0-1</inkml:trace>
          <inkml:trace contextRef="#ctx0" brushRef="#br0" timeOffset="2347.1413">3747 1036 0,'0'-42'15,"42"42"1,-1 0-16,-41-41 0,84-1 16,-43 0-1,1 42 1,-42-41-16,0-1 15,42 42-15,-42-41 16,-42-1 15,0 42-31,-41 0 16,41 42-16,-83-1 16,-41 84 15,124-125-31,1 42 0,41-1 15,-42 1-15,42 0 16,0 83 0,42-42-1,-1-42 1,1-41-16,0 42 0,-1 0 16,1-42-16,-1 0 15,43 41-15,41 1 0</inkml:trace>
        </inkml:traceGroup>
        <inkml:traceGroup>
          <inkml:annotationXML>
            <emma:emma xmlns:emma="http://www.w3.org/2003/04/emma" version="1.0">
              <emma:interpretation id="{E7C9E218-339C-4245-AFC5-7EB93F6167B6}" emma:medium="tactile" emma:mode="ink">
                <msink:context xmlns:msink="http://schemas.microsoft.com/ink/2010/main" type="inkWord" rotatedBoundingBox="22049,10998 26943,11412 26744,13758 21851,13344"/>
              </emma:interpretation>
              <emma:one-of disjunction-type="recognition" id="oneOf1">
                <emma:interpretation id="interp5" emma:lang="en-US" emma:confidence="1">
                  <emma:literal>ground</emma:literal>
                </emma:interpretation>
                <emma:interpretation id="interp6" emma:lang="en-US" emma:confidence="0">
                  <emma:literal>ground d</emma:literal>
                </emma:interpretation>
                <emma:interpretation id="interp7" emma:lang="en-US" emma:confidence="0">
                  <emma:literal>group d</emma:literal>
                </emma:interpretation>
                <emma:interpretation id="interp8" emma:lang="en-US" emma:confidence="0">
                  <emma:literal>groun d</emma:literal>
                </emma:interpretation>
                <emma:interpretation id="interp9" emma:lang="en-US" emma:confidence="0">
                  <emma:literal>groan d</emma:literal>
                </emma:interpretation>
              </emma:one-of>
            </emma:emma>
          </inkml:annotationXML>
          <inkml:trace contextRef="#ctx0" brushRef="#br0" timeOffset="3497.9153">6370 1161 0,'0'-83'16,"-41"41"-16,-1 0 15,0 42-15,-41 0 16,0 0 0,41 0-16,-166 125 15,125-83 1,0 41-16,83-41 15,-42-1-15,42 1 16,0 41 0,0-41-16,42 0 15,-1-42 1,167 0 15,-166 0-31,0-42 0,41 0 16,-41 1-1,-42-1-15,124-41 47,-124 124-15,0 1-32,0 125 31,0 41-16,-41-83-15,41-42 16,-42 0-16,42-41 16,-41 41-1,-1 1 1,0-43-16,1-41 0,-1 42 16,-125-42-1,126 0-15,-42-42 16,-1 1-1,1-1-15</inkml:trace>
          <inkml:trace contextRef="#ctx0" brushRef="#br0" timeOffset="4004.2568">6662 1494 0,'-42'0'16,"42"42"-16,0-126 78,0-82-62,0 83-1,42 83-15,-42-42 0,0 0 16,42 42-16,-1-83 15,1 83 1,-1-42-16,1 42 16,83 0-1,-42 42 63,-41 41-78</inkml:trace>
          <inkml:trace contextRef="#ctx0" brushRef="#br0" timeOffset="4338.4828">7620 1119 0,'-42'0'16,"0"42"-1,-41 41 1,41 0-16,42-41 0,-41 0 16,41-1-16,0 1 0,0 0 15,0-1-15,0 1 16,83 41 0,-41-83-1,124 0 1,-83-83-1,-41-84 17,-42 1-17,0 124-15,-42-41 16,1 83-16,41-42 16,-125 1-1,83 41-15</inkml:trace>
          <inkml:trace contextRef="#ctx0" brushRef="#br0" timeOffset="4814.804">8327 994 0,'0'42'31,"-41"0"-31,41-1 0,-42 167 16,1-83-1,41-83-15,0 0 16,0-1-16,0 43 15,41-84-15,1 41 16,-1-41 0,43 0-1,-84-41-15,83-43 16,0-124 0,-83 166-16,42 1 15,-42-1-15,42-41 31,-42 125 1,0-1-32,-42 84 15,42-42 1,-42 167-16</inkml:trace>
          <inkml:trace contextRef="#ctx0" brushRef="#br0" timeOffset="5277.1155">9077 1452 0,'0'42'16,"-42"125"0,42-84 46,0-250-31,0 42-31,0-41 32,42 124-32,0-83 15,-42 84-15,0-1 0,41 42 0,1 0 32,-42 42-32,42-42 15,-42 41-15,41 43 16,-41-43-16,0 167 31,42 42-15</inkml:trace>
          <inkml:trace contextRef="#ctx0" brushRef="#br0" timeOffset="5880.5213">10243 1244 0,'-250'83'0,"167"1"0,41-43 0,42 84 0,0-41 16,0-43 0,42-41-16,-1 42 15,1-42 1,41 0-16,-41-42 15,83-166 1,0 0 0,-125 166-16,41-166 15,1 125 1,0-1-16,-42 1 16,0-125-1,0 166-15,41 42 0,-41-41 0,0-1 16,0-41 15,42 124-15,-84 1-1,42 0-15,-41 41 0,41-41 16,-42 41-16,42-41 16,0 166-1,0-42-15,-42 42 16,42-41 15,0 0-31</inkml:trace>
        </inkml:traceGroup>
      </inkml:traceGroup>
    </inkml:traceGroup>
    <inkml:traceGroup>
      <inkml:annotationXML>
        <emma:emma xmlns:emma="http://www.w3.org/2003/04/emma" version="1.0">
          <emma:interpretation id="{B22542F6-F936-4665-91F6-AAFBBA6E990E}" emma:medium="tactile" emma:mode="ink">
            <msink:context xmlns:msink="http://schemas.microsoft.com/ink/2010/main" type="paragraph" rotatedBoundingBox="24400,13089 31821,12693 31907,14312 24486,14707" alignmentLevel="2"/>
          </emma:interpretation>
        </emma:emma>
      </inkml:annotationXML>
      <inkml:traceGroup>
        <inkml:annotationXML>
          <emma:emma xmlns:emma="http://www.w3.org/2003/04/emma" version="1.0">
            <emma:interpretation id="{F85BFE1B-BC79-4941-94A2-41E12EE7E074}" emma:medium="tactile" emma:mode="ink">
              <msink:context xmlns:msink="http://schemas.microsoft.com/ink/2010/main" type="line" rotatedBoundingBox="24400,13089 31821,12693 31907,14312 24486,14707"/>
            </emma:interpretation>
          </emma:emma>
        </inkml:annotationXML>
        <inkml:traceGroup>
          <inkml:annotationXML>
            <emma:emma xmlns:emma="http://www.w3.org/2003/04/emma" version="1.0">
              <emma:interpretation id="{C256ACBB-4387-480F-A4A1-CEBFB5C3DCFC}" emma:medium="tactile" emma:mode="ink">
                <msink:context xmlns:msink="http://schemas.microsoft.com/ink/2010/main" type="inkWord" rotatedBoundingBox="24400,13089 31821,12693 31907,14312 24486,14707"/>
              </emma:interpretation>
              <emma:one-of disjunction-type="recognition" id="oneOf2">
                <emma:interpretation id="interp10" emma:lang="en-US" emma:confidence="1">
                  <emma:literal>movements</emma:literal>
                </emma:interpretation>
                <emma:interpretation id="interp11" emma:lang="en-US" emma:confidence="0">
                  <emma:literal>movement s</emma:literal>
                </emma:interpretation>
                <emma:interpretation id="interp12" emma:lang="en-US" emma:confidence="0">
                  <emma:literal>m or em ants</emma:literal>
                </emma:interpretation>
                <emma:interpretation id="interp13" emma:lang="en-US" emma:confidence="0">
                  <emma:literal>movement S</emma:literal>
                </emma:interpretation>
                <emma:interpretation id="interp14" emma:lang="en-US" emma:confidence="0">
                  <emma:literal>M or em ants</emma:literal>
                </emma:interpretation>
              </emma:one-of>
            </emma:emma>
          </inkml:annotationXML>
          <inkml:trace contextRef="#ctx0" brushRef="#br0" timeOffset="6879.1538">8078 2826 0,'41'84'16,"1"124"-16,-42-41 31,0 41 0,0-333 16,42 0-31,-1-83-1,1 41 1,-1 1-16,1 124 16,-42 0-16,42 42 0,-1 0 15,-41-41-15,42 41 0,0 0 16,-42 41-16,83 43 16,-41 124-1,-1 0 1,-41-125-1,42-83-15,-42 42 0,0 0 16,41 41 47,-41-125-48,42-166 1,-42 125-16,42-1 15,-42 1-15,41 41 0,-41 1 16,0-1-16,42 42 16,0 0-1,-1 83 1,1-41-16,0 166 31,-1 1 0,-41-168-31,42 84 16</inkml:trace>
          <inkml:trace contextRef="#ctx0" brushRef="#br0" timeOffset="7274.424">9743 2618 0,'-41'0'16,"-1"42"-1,42 0-15,-83 166 32,83-167-32,0 168 15,0-84 1,41-42 15,1-83-31,-42 41 0,42-41 0,-1 0 31,1 0-31,-42-41 0,41-42 16,-41-42 0,0-84-1,-41 84 1,41 84-16,-42-1 15,1-41 1,-1 83-16,42-42 0,-42 42 16,1-41-16,-1 41 0</inkml:trace>
          <inkml:trace contextRef="#ctx0" brushRef="#br0" timeOffset="7632.6653">10118 2618 0,'0'125'94,"42"292"-94,-1-376 0,-41 1 0,42-42 16,-1-42-1,-41-41 1,42-84 0,-42-41-16,42 125 15,-42 0 1,41-1-16,-41 43 15,0-1-15,0 0 16,42 42-16,0 0 0</inkml:trace>
          <inkml:trace contextRef="#ctx0" brushRef="#br0" timeOffset="8017.9259">10784 2743 0,'167'0'47,"-84"0"-47,-83-41 0,167-43 31,-126 43-31,-41-1 0,42 0 16,-42 1-1,0-1 1,-42 42-16,1 42 16,-1-42-16,0 41 15,-166 126 17,208-125-32,0-1 0,-42 1 0,42-1 15,0 1-15,0 0 16,0-1-16,84 43 15,-84-43-15,41-41 0,1 42 16,0-42-16,124 42 0</inkml:trace>
          <inkml:trace contextRef="#ctx0" brushRef="#br0" timeOffset="8646.3488">11742 2868 0,'-42'0'15,"42"83"1,0 1-16,-41-84 16,41 41-16,0 1 0,0 41 62,0-124-62,0-1 16,41-125-1,-41 84-15,42-83 16,0-1 0,-42 125-16,41 42 0,1 0 31,-42 42-16,41 0-15,-41 41 16,0 83 0,42 43 31,-42-251-16,42 0-16,-42 1 1,41-1-16,-41 0 0,42-41 0,-42 42 16,42-43-16,-42 43 0,41-1 15,1 42 1,0 0 0,-42 42-16,41 41 15,1 0 1,-42-41-16,0 166 15,0 0 17,41-124-32</inkml:trace>
          <inkml:trace contextRef="#ctx0" brushRef="#br0" timeOffset="9038.503">12783 2910 0,'41'-42'16,"43"42"-1,-1 0-15,-83-42 0,83 1 31,-83-1-31,42 42 0,-42-41 16,42-1-16,-42 0 16,0 1-16,-42 41 31,0 0 47,1 0-78,-1 41 0,-166 167 0,208-166 0,-42 41 0,42 42 0,0-83 0,0 0 16,42-42-16,-42 41 15,41-41-15,84 42 0</inkml:trace>
          <inkml:trace contextRef="#ctx0" brushRef="#br0" timeOffset="9481.8005">13449 2993 0,'-42'42'15,"42"124"48,0-207-48,0-1-15,0-41 16,42 83-16,-42-125 16,42 83-16,-42 0 0,41-41 15,-41 42-15,42 41 0,-42-42 16,42 42-1,-1 0-15,43 42 16,-43 41 0,-41 0-1,42 0-15,-42 1 32,41 124-1</inkml:trace>
          <inkml:trace contextRef="#ctx0" brushRef="#br0" timeOffset="9832.0382">14573 1702 0,'0'167'47,"-41"-84"-47,41 42 16,-42 42-1,42-84-15,-42 0 16,42-41-16,-41 166 0,41-42 31,-42-41-31,42 0 16,0 42 0</inkml:trace>
          <inkml:trace contextRef="#ctx0" brushRef="#br0" timeOffset="10076.2006">13949 2410 0,'125'0'31,"83"0"0,0 0-15,-125 0 0,42 83-16</inkml:trace>
          <inkml:trace contextRef="#ctx0" brushRef="#br0" timeOffset="10519.5003">15489 2285 0,'0'-41'31,"-41"41"-31,-84 0 32,83 0-32,1 0 15,-1 0 1,42 41-16,-42-41 0,42 83 31,0-41-15,0 0-16,42-42 0,0 41 15,-42 1-15,0 0 0,83-1 16,-83 1-16,41 0 16,-41-1-16,42 1 0,-42-1 15,0 1-15,0 0 0,42-1 94,-42 43-94,0-43 0,0 43 0,-42-84 0,-41 125 16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3333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5-11-12T14:50:04.04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B63195E-1DCD-4AC6-9C57-336E608CD487}" emma:medium="tactile" emma:mode="ink">
          <msink:context xmlns:msink="http://schemas.microsoft.com/ink/2010/main" type="writingRegion" rotatedBoundingBox="14312,1204 21026,1078 21046,2102 14332,2228"/>
        </emma:interpretation>
      </emma:emma>
    </inkml:annotationXML>
    <inkml:traceGroup>
      <inkml:annotationXML>
        <emma:emma xmlns:emma="http://www.w3.org/2003/04/emma" version="1.0">
          <emma:interpretation id="{1D1E6EB8-1AD3-4CC3-BE54-4E55EE0D7DC2}" emma:medium="tactile" emma:mode="ink">
            <msink:context xmlns:msink="http://schemas.microsoft.com/ink/2010/main" type="paragraph" rotatedBoundingBox="14312,1204 21026,1078 21046,2102 14332,222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0A13D0C-5240-4CB5-BD49-8808D8FCFB37}" emma:medium="tactile" emma:mode="ink">
              <msink:context xmlns:msink="http://schemas.microsoft.com/ink/2010/main" type="line" rotatedBoundingBox="14312,1204 21026,1078 21046,2102 14332,2228"/>
            </emma:interpretation>
          </emma:emma>
        </inkml:annotationXML>
        <inkml:traceGroup>
          <inkml:annotationXML>
            <emma:emma xmlns:emma="http://www.w3.org/2003/04/emma" version="1.0">
              <emma:interpretation id="{92CA7238-BA11-4A9F-A1E1-35DC83420109}" emma:medium="tactile" emma:mode="ink">
                <msink:context xmlns:msink="http://schemas.microsoft.com/ink/2010/main" type="inkWord" rotatedBoundingBox="18432,1127 21026,1078 21045,2054 18451,2102"/>
              </emma:interpretation>
              <emma:one-of disjunction-type="recognition" id="oneOf0">
                <emma:interpretation id="interp0" emma:lang="en-US" emma:confidence="1">
                  <emma:literal>measures</emma:literal>
                </emma:interpretation>
                <emma:interpretation id="interp1" emma:lang="en-US" emma:confidence="0">
                  <emma:literal>me as ures</emma:literal>
                </emma:interpretation>
                <emma:interpretation id="interp2" emma:lang="en-US" emma:confidence="0">
                  <emma:literal>measure S</emma:literal>
                </emma:interpretation>
                <emma:interpretation id="interp3" emma:lang="en-US" emma:confidence="0">
                  <emma:literal>me asures</emma:literal>
                </emma:interpretation>
                <emma:interpretation id="interp4" emma:lang="en-US" emma:confidence="0">
                  <emma:literal>me as tires</emma:literal>
                </emma:interpretation>
              </emma:one-of>
            </emma:emma>
          </inkml:annotationXML>
          <inkml:trace contextRef="#ctx0" brushRef="#br0">4247 84 0,'-41'0'16,"-1"166"15,1-41-31,41-42 15,0-41 1,0 0-16,83 41 16,-83-41-16,41-42 0,126 0 47,-84-42-32,-83 0-15,42 1 16,-42-1-16,0-41 15,42 41-15,-42-83 16,41 84 31,-41 207-16,0-124-15,0-1-16,0 43 15,0-1-15,42-83 0,-42 42 32,83 41-32</inkml:trace>
          <inkml:trace contextRef="#ctx0" brushRef="#br0" timeOffset="433.2954">5164 458 0,'0'42'31,"0"0"-31,0-1 0,0 43 16,0-43-16,41-41 15,-41 42-15,42 0 63,-84-84-47,42 0-16,-41-124 15,41 82 1,0 43-16,0-1 15,0 1-15,41-43 0,1 43 16,-42-1-16,0 0 16,41 42-16,126 0 47,-84 42-32</inkml:trace>
          <inkml:trace contextRef="#ctx0" brushRef="#br0" timeOffset="891.6063">5705 458 0,'0'-41'15,"41"41"1,43 0 0,-43-42-1,1 42 1,0-41 0,-42-1-16,41 0 15,-41 1 1,0-43-16,0 43 15,0-1 1,-41 42-16,41-42 0,-42 42 0,-41 0 31,41 0-31,42 42 16,-42 0-16,42-1 16,0 1-16,0 166 31,0-166-16,42-1-15,0 84 32,-1-125-32,168 84 15</inkml:trace>
          <inkml:trace contextRef="#ctx0" brushRef="#br0" timeOffset="1343.9148">6704-166 0,'0'-42'15,"-83"42"1,41 0 0,1 0-16,41 42 0,-42-1 15,0-41-15,1 42 16,41 0-16,-42-1 16,42 1-16,0 0 15,0-1 1,42-41-16,-1 84 15,1-84-15,0 0 16,-1 41 0,1-41-1,-42 84-15,0-43 47,-42-41-47,42 42 0,-41-42 0,41 41 16,-42-41-16,42 42 15,-42 41-15</inkml:trace>
          <inkml:trace contextRef="#ctx0" brushRef="#br0" timeOffset="-2196.4934">0 458 0,'0'-41'15,"0"82"-15,42 168 0,-42-168 0,42 43 16,-84-126-16,42 0 0,0-166 16,0 125-1,0 41-15,0 1 16,0-43 0,42 43-16,-1-1 15,84-125 32,-83 167-47,41 0 31,-41 0-31,-42 42 16,41 0 0,-41-1-16,0 43 15,42-84-15,-42 41 16,42 84-1,-42-42 1,41 84 15,1-84 63,-42-291-63,0 166-15,0-41 0,41 42-16,1-1 0,-42 0 15,0 1-15,42 41 0,-1-84 16,1 43 15,0 41-31,41 0 31,0 83-15,-83-41 0,0 41-1,42-41-15,-42 41 16,42-42-16,-42 43 15,0-1 1,41-41-16,-41-1 16,42 1-1,-42 0 17,41 41-32</inkml:trace>
          <inkml:trace contextRef="#ctx0" brushRef="#br0" timeOffset="-1648.1159">1541 334 0,'42'0'31,"124"0"16,-124 0-47,-1 0 16,1-42-1,0 0-15,-1 1 31,-41-1-15,0 0 0,0 1-1,-41 41-15,41-42 0,-42 42 32,0 0-32,42 42 0,-41-42 15,41 41-15,-42 43 16,-83 41 15,125-84-31,0 1 16,0 83-1,0-84 1,42 1-16,-42 0 16,41-42-16,43 41 15,41-41 16,-84 0-31,126 0 0</inkml:trace>
          <inkml:trace contextRef="#ctx0" brushRef="#br0" timeOffset="-1043.7089">2832 209 0,'0'-84'31,"0"43"-15,0-1 0,0 0-1,-42 42-15,0 0 16,1 0-16,-1 42 15,-41 0 1,0 41-16,41 42 16,0-83-16,42-1 15,0 126 1,42-84 15,0-83-31,41 0 31,-41 0-31,-1 0 16,1 0-16,-42-42 0,41 1 31,1-43-31,-42 43 0,42-1 16,-42-83-16,0 84 16,41-1-1,-41 0 16,42 209 1,-42 41-1,0-166-31,0-1 16,42 1-1,-42 0 1,41-42-16,1 41 0</inkml:trace>
          <inkml:trace contextRef="#ctx0" brushRef="#br0" timeOffset="-531.3607">3623 42 0,'0'-42'47,"-42"42"-47,1 0 15,-43 42 1,1-42-16,41 42 15,1-1-15,41 1 16,-42-42-16,42 42 16,0-1-16,0 1 15,42-42-15,-1 42 16,1-42 0,0 41-16,-1 1 15,1-42-15,0 41 16,-42 1-16,41-42 0,-41 42 15,0-1 1,42-41-16,-42 42 16,0 0-1,0-1-15,-42 1 16,1 0 0,-1-42-16,0 0 15,1 0-15,41 41 0,-42-41 16,42 42-1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3333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5-11-12T14:53:25.849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65 0,'42'0'31,"-1"0"0,1 0-15,-1 0-16,1 0 16,0 0-1,-1 0-15,1 0 16,0-42 0,-1 42-16,1 0 0,0 0 15,-1 0 1,1 0-16,-1 0 0,1 0 15,0 0-15,-1 0 16,1 0-16,0 0 0,-1 0 16,1 0-16,0 0 15,-1 0-15,1 0 0,0 0 16,-1 0-16,1 0 0,-1 0 16,1 0-16,0 0 15,-1 0-15,1 42 0,0-42 16,-1 0-16,1 0 15,41 0-15,-41 0 0,-1 0 16,1 0-16,0 0 16,-1 0-16,1 0 0,0 0 15,-1 0-15,1 0 0,0 0 16,-1 0-16,1 0 16,-1 0-16,1 0 0,0 0 15,-1 0 1,1 0-16,0 0 0,-1 0 15,1 0 1,-42 42-16,42-42 0,-1 0 16,1 0-1,0-42-15,-42 84 0,41-42 16,1 0-16,-1 0 16,1 0-16,0 0 15,-1 0 1,1 0-16,0 0 15,-1 0 1,1 0 0,0 0-16,-1 0 15,1 0 1,-1 0-16,-41-42 16,42 42-16,0 0 15,-1 0 1,1 0-16,0 0 15,-1 0 1,1 0 0,0 0-1,-1 0 1,1 0 0,0 0-16,-1 0 15,1 0 1,-1 0-1,1 0 1,0 0-16,-1 0 31,1 0-31,0 0 16,-1 0 0,1 0-1,0 0 1,-1 0-1,1 0-15,-1 0 32,1 0-17,0 0 1,-1 0 15,1 0 0,-42-42 32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3333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5-11-12T14:53:29.535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 88 0,'42'-41'15,"-1"41"1,1 0 0,0 0-1,-1 0 1,1 0 0,0 0-1,-1 0 1,1 0-1,0 0-15,-1 0 32,-41-42-32,42 42 15,-1 0 17,-41 42 30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3333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5-11-12T14:53:52.182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42 0,'0'-42'0,"0"84"62,41-42 16,1 0-46,0 0-17,-1 0 16,1 0-15,-1 0 15,1 0-15,0 0 0,-1 0-1,1 0 1,0 0 15,-42 42-31,41-42 16,1 0-1,0 0 17,-1 0-17,1 0 1,0 0-1,-1 0 17,-41 41-32,42-41 15,-1 0 1,1 0 15,0 0-15,-1 0-1,1 0 17,0 0-17,-1 0 1,1 0 0,0 0-1,-1 0 16,1 0-15,-1 0 0,1 0-1,0 0 1,-1 0 15,1 0-15,0 0-1,-1 0 1,1 0 0,0 0 15,-1 0-15,1 0 15,-1 0-16,1 0 17,0 0-1,-1 0-15,1 0 15,0 0-16,-1 0 17,1 0-1,0 0-15,-1 0 15,1 0-16,0 0 17,-1 0-1,1 0-15,-1 0-1,1 0 16,-42 42-15,42-42 0,-1 0 15,-41-42 47,42 42 47,0 0-47,-1 0 94,-82 0-172,82 0 63,1 0-1,0 0-31,-1 0-15,1 0 15,-1 0 79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3333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5-11-12T14:53:56.01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6226562-A5C4-472C-84B7-730C8BF7FE76}" emma:medium="tactile" emma:mode="ink">
          <msink:context xmlns:msink="http://schemas.microsoft.com/ink/2010/main" type="writingRegion" rotatedBoundingBox="12537,365 17918,227 17959,1819 12578,1957"/>
        </emma:interpretation>
      </emma:emma>
    </inkml:annotationXML>
    <inkml:traceGroup>
      <inkml:annotationXML>
        <emma:emma xmlns:emma="http://www.w3.org/2003/04/emma" version="1.0">
          <emma:interpretation id="{B53B67F9-2DBE-4039-A5A7-3BA95A23A09A}" emma:medium="tactile" emma:mode="ink">
            <msink:context xmlns:msink="http://schemas.microsoft.com/ink/2010/main" type="paragraph" rotatedBoundingBox="12537,365 17918,227 17959,1819 12578,195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A01BD2D-505E-4FC6-8F5E-5F941F255404}" emma:medium="tactile" emma:mode="ink">
              <msink:context xmlns:msink="http://schemas.microsoft.com/ink/2010/main" type="line" rotatedBoundingBox="12537,365 17918,227 17959,1819 12578,1957"/>
            </emma:interpretation>
          </emma:emma>
        </inkml:annotationXML>
        <inkml:traceGroup>
          <inkml:annotationXML>
            <emma:emma xmlns:emma="http://www.w3.org/2003/04/emma" version="1.0">
              <emma:interpretation id="{A46D55D3-3A90-4B66-BBAA-2D6D04063504}" emma:medium="tactile" emma:mode="ink">
                <msink:context xmlns:msink="http://schemas.microsoft.com/ink/2010/main" type="inkWord" rotatedBoundingBox="12537,365 17918,227 17959,1819 12578,1957"/>
              </emma:interpretation>
              <emma:one-of disjunction-type="recognition" id="oneOf0">
                <emma:interpretation id="interp0" emma:lang="en-US" emma:confidence="1">
                  <emma:literal>records</emma:literal>
                </emma:interpretation>
                <emma:interpretation id="interp1" emma:lang="en-US" emma:confidence="1">
                  <emma:literal>record S</emma:literal>
                </emma:interpretation>
                <emma:interpretation id="interp2" emma:lang="en-US" emma:confidence="0">
                  <emma:literal>reword S</emma:literal>
                </emma:interpretation>
                <emma:interpretation id="interp3" emma:lang="en-US" emma:confidence="0">
                  <emma:literal>records S</emma:literal>
                </emma:interpretation>
                <emma:interpretation id="interp4" emma:lang="en-US" emma:confidence="0">
                  <emma:literal>rewords S</emma:literal>
                </emma:interpretation>
              </emma:one-of>
            </emma:emma>
          </inkml:annotationXML>
          <inkml:trace contextRef="#ctx0" brushRef="#br0">84 417 0,'-42'166'0,"42"292"0,0-374 0,-42-251 15,42-83-15,0 209 0,0-1 0,0-166 16,0 124-1,42 84-15,-42-41 16,0-1-16,42 42 0,-42-41 16,41 41-16,43-42 15,-43 0 1,1 1-16,0 41 16,-1 0-16,1-42 15,-1 42 1,1 0-1,-42-42-15,42 42 0,-1 0 0</inkml:trace>
          <inkml:trace contextRef="#ctx0" brushRef="#br0" timeOffset="514.351">750 625 0,'42'0'16,"-42"-42"-16,41 42 15,1-41-15,-1 41 16,1-42-16,166-125 47,-208 126-47,42-1 15,-42 1-15,0-84 32,-42 125-32,-41 0 31,-84 83-16,167-41 1,-41 41-16,-84 83 16,83-82-1,42-43-15,0 1 16,0 166 15,84-166-15,-43-1-1,1-41-15,208-41 16</inkml:trace>
          <inkml:trace contextRef="#ctx0" brushRef="#br0" timeOffset="864.5889">1999 167 0,'0'-42'31,"-42"42"-31,-41 0 31,42 0-31,-1 42 0,-41 0 16,83-1-16,0 1 0,-84-1 15,84 1-15,-41 0 16,41-1-16,0 1 0,0 41 16,0-41-1,0 0-15,83 41 32,-41-83-32,-42 42 0,41-42 15,167 41 1</inkml:trace>
          <inkml:trace contextRef="#ctx0" brushRef="#br0" timeOffset="1276.8783">2540 125 0,'-41'0'31,"41"42"-31,-42 0 16,42-1-16,0 1 0,-42-42 15,42 41-15,0 1 0,-41 0 0,41-1 16,0 168 0,0-168-1,41 1-15,-41 0 16,42-42-16,0 0 15,-1 41-15,1-41 16,41 0-16,-41-41 16,-42-1-16,42 0 15,-1-124 1,1 124-16,-42-83 16,-42-41-1,42 124 1,-41 0-16,41 1 15,-42 41-15,0 0 16,1 41-16</inkml:trace>
          <inkml:trace contextRef="#ctx0" brushRef="#br0" timeOffset="1683.1453">3207 542 0,'0'41'16,"0"126"-1,0-125 1,41-42-16,-41 41 15,42-166 32,-84 84-31,42-1-16,0-83 16,-41 125-16,41-42 0,0 1 15,0-126 1,0 126-1,41 41 1,126 0 15,-126 0-31,84 41 0</inkml:trace>
          <inkml:trace contextRef="#ctx0" brushRef="#br0" timeOffset="2338.5905">4289 209 0,'-125'0'31,"-83"166"-15,166-166-16,-41 125 16,42-42-1,41-41-15,0 0 16,0-1-16,0 1 0,0 0 16,41-1-16,1-41 15,-1 0 1,1 0-16,0 0 15,-1-41-15,84-43 16,-125 43 0,84-126-16,-43 84 15,1-125 1,0 124-16,-42 1 16,41 0-16,-41 41 15,0-166-15,42 125 16,-42-1-1,41-41 32,-41 167-31,-41 0-16,41-1 16,-42 43-16,42-43 0,0 167 31,0-41-31,0 0 15,0 41 1,42 0 15,-42-166-31,0-1 16,83 1 0</inkml:trace>
          <inkml:trace contextRef="#ctx0" brushRef="#br0" timeOffset="2834.9281">5289-125 0,'-84'0'31,"43"0"-15,-1 42-16,-125 83 47,167-83-32,0-1-15,0 1 0,42-42 16,0 42 0,-1-1-16,1-41 0,0 42 15,-1-42-15,-41 41 16,125 1 0,-125 0-16,0-1 15,42-41-15,-42 42 16,0 41 15,0-41-31,-42-42 16,1 42-1,-1-42-15,0 0 0,1 41 16,-43-41 0,43 42-16,-1 0 0,0-1 0</inkml:trace>
        </inkml:traceGroup>
      </inkml:traceGroup>
    </inkml:traceGroup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3333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5-11-12T14:55:17.725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0 175 0,'41'0'32,"1"0"-17,0 0 1,-1 0 0,-41-42-1,42 42-15,0 0 16,-1 0-1,1 0-15,-42-41 16,41 41-16,1 0 0,0 0 16,-1 0-16,1 0 15,0 0-15,-1 0 16,1 0-16,0 0 0,-1 0 16,1 0-1,0-42-15,-1 42 0,1 0 16,-1 0-1,1 0-15,0 0 0,-1 0 16,1 0-16,0 0 0,-1 0 16,1 0-16,0 0 15,-1 0-15,1 0 0,-1 0 16,1 0-16,0 0 16,-1 0-16,1 0 15,0 0-15,-1 0 16,1 0-16,0 0 0,-1 0 15,1 42-15,0-42 16,-1 0-16,1 0 0,-1 0 16,1 0-16,0 0 0,-1 0 15,1 0-15,0 0 16,-1 0-16,1 0 0,0 0 16,-1 0-1,1 0-15,-1 0 0,43 0 16,-43 0-16,1 0 15,0 0-15,-1 0 0,1 0 16,0 0-16,-1 0 0,1 0 16,-1 0-16,1 0 15,0 0-15,-1 0 0,43 41 16,-43-41-16,1 0 16,0 0-16,-1 0 0,1 0 15,0-41-15,-1 41 16,42 0-16,-41 0 0,0 0 15,-1 0-15,1 0 16,0 0-16,41 0 0,-41 0 16,-1 0-16,1 0 15,-1 0-15,1 0 0,41 0 16,-41 0-16,0 0 16,-1 0-16,1 0 0,0 0 15,-1 0-15,43 0 0,-43 0 16,1 0-16,-1 0 15,1 0-15,0 0 0,-1 0 16,1 0-16,0 0 16,41 0-16,-41 0 0,-1 0 15,1 0-15,-1 0 0,1 0 16,0 0-16,-1 0 16,1 0-16,0 0 0,-1 0 15,1 0-15,0 0 16,-1-42-16,1 42 0,-1 0 15,1 0-15,0 0 16,-1 0-16,43 0 16,-43 0-1,1 0-15,0 0 0,-1 0 16,1 0 0,0 0-16,-1 0 0,1 0 15,-1 0-15,1 0 16,0 0-16,-1 0 15,1 0-15,0 0 16,-1 0 0,1 0-16,0 0 15,-1 0 1,1 0-16,-1 0 16,1 0-16,0 0 15,-1 0 1,1 0-1,0 0 1,-1 0-16,1 0 16,0 0-1,-1 0-15,1 0 16,0 0 0,-1 0-1,-41-42-15,42 42 16,-42 42-16,41-42 0,-41-42 15,42 42 1,0 0-16,-1 0 16,1 0-1,0 0 1,-1 0 0,1 0-1,0 0-15,-1 0 16,1 0-1,-1 0 1,1 0 0,0 0-1,-1 0-15,-41 42 16,42-42-16,0 0 31,-1 0-15,1 0-16,0 0 31,-1 0-15,1 0-1,-1 0 17,1 0-17,0 0 16,-1 0 1,1 0-1,0 0 31,-42 42 1,41-42-47,1 0 93,0 0 16,-1 0-31,1 0-32,0 0-15,-1 0 16,1 0 280,-1 0-265,-41-42-46,42 42 61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8EC4-81D3-467F-9B84-141D22A0BE53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451AE-E46E-4402-881B-247FF4A9E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99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8EC4-81D3-467F-9B84-141D22A0BE53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451AE-E46E-4402-881B-247FF4A9E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679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8EC4-81D3-467F-9B84-141D22A0BE53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451AE-E46E-4402-881B-247FF4A9E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66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8EC4-81D3-467F-9B84-141D22A0BE53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451AE-E46E-4402-881B-247FF4A9E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716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8EC4-81D3-467F-9B84-141D22A0BE53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451AE-E46E-4402-881B-247FF4A9E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75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8EC4-81D3-467F-9B84-141D22A0BE53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451AE-E46E-4402-881B-247FF4A9E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297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8EC4-81D3-467F-9B84-141D22A0BE53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451AE-E46E-4402-881B-247FF4A9E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50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8EC4-81D3-467F-9B84-141D22A0BE53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451AE-E46E-4402-881B-247FF4A9E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42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8EC4-81D3-467F-9B84-141D22A0BE53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451AE-E46E-4402-881B-247FF4A9E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8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8EC4-81D3-467F-9B84-141D22A0BE53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451AE-E46E-4402-881B-247FF4A9E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0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8EC4-81D3-467F-9B84-141D22A0BE53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451AE-E46E-4402-881B-247FF4A9E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60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D8EC4-81D3-467F-9B84-141D22A0BE53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451AE-E46E-4402-881B-247FF4A9E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12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image" Target="../media/image2.jpeg"/><Relationship Id="rId7" Type="http://schemas.openxmlformats.org/officeDocument/2006/relationships/customXml" Target="../ink/ink2.xml"/><Relationship Id="rId12" Type="http://schemas.openxmlformats.org/officeDocument/2006/relationships/image" Target="../media/image7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11" Type="http://schemas.openxmlformats.org/officeDocument/2006/relationships/customXml" Target="../ink/ink4.xml"/><Relationship Id="rId5" Type="http://schemas.openxmlformats.org/officeDocument/2006/relationships/customXml" Target="../ink/ink1.xml"/><Relationship Id="rId10" Type="http://schemas.openxmlformats.org/officeDocument/2006/relationships/image" Target="../media/image6.emf"/><Relationship Id="rId4" Type="http://schemas.openxmlformats.org/officeDocument/2006/relationships/image" Target="../media/image3.jpeg"/><Relationship Id="rId9" Type="http://schemas.openxmlformats.org/officeDocument/2006/relationships/customXml" Target="../ink/ink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7.xml"/><Relationship Id="rId3" Type="http://schemas.openxmlformats.org/officeDocument/2006/relationships/image" Target="../media/image5.png"/><Relationship Id="rId7" Type="http://schemas.openxmlformats.org/officeDocument/2006/relationships/image" Target="../media/image11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6.xml"/><Relationship Id="rId11" Type="http://schemas.openxmlformats.org/officeDocument/2006/relationships/image" Target="../media/image13.emf"/><Relationship Id="rId5" Type="http://schemas.openxmlformats.org/officeDocument/2006/relationships/image" Target="../media/image10.emf"/><Relationship Id="rId10" Type="http://schemas.openxmlformats.org/officeDocument/2006/relationships/customXml" Target="../ink/ink8.xml"/><Relationship Id="rId4" Type="http://schemas.openxmlformats.org/officeDocument/2006/relationships/customXml" Target="../ink/ink5.xml"/><Relationship Id="rId9" Type="http://schemas.openxmlformats.org/officeDocument/2006/relationships/image" Target="../media/image1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customXml" Target="../ink/ink9.xml"/><Relationship Id="rId7" Type="http://schemas.openxmlformats.org/officeDocument/2006/relationships/customXml" Target="../ink/ink1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emf"/><Relationship Id="rId5" Type="http://schemas.openxmlformats.org/officeDocument/2006/relationships/customXml" Target="../ink/ink10.xml"/><Relationship Id="rId4" Type="http://schemas.openxmlformats.org/officeDocument/2006/relationships/image" Target="../media/image15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13" Type="http://schemas.openxmlformats.org/officeDocument/2006/relationships/customXml" Target="../ink/ink16.xml"/><Relationship Id="rId18" Type="http://schemas.openxmlformats.org/officeDocument/2006/relationships/image" Target="../media/image28.emf"/><Relationship Id="rId26" Type="http://schemas.openxmlformats.org/officeDocument/2006/relationships/image" Target="../media/image32.emf"/><Relationship Id="rId3" Type="http://schemas.openxmlformats.org/officeDocument/2006/relationships/image" Target="../media/image9.png"/><Relationship Id="rId21" Type="http://schemas.openxmlformats.org/officeDocument/2006/relationships/customXml" Target="../ink/ink20.xml"/><Relationship Id="rId7" Type="http://schemas.openxmlformats.org/officeDocument/2006/relationships/customXml" Target="../ink/ink13.xml"/><Relationship Id="rId12" Type="http://schemas.openxmlformats.org/officeDocument/2006/relationships/image" Target="../media/image25.emf"/><Relationship Id="rId17" Type="http://schemas.openxmlformats.org/officeDocument/2006/relationships/customXml" Target="../ink/ink18.xml"/><Relationship Id="rId25" Type="http://schemas.openxmlformats.org/officeDocument/2006/relationships/customXml" Target="../ink/ink22.xml"/><Relationship Id="rId2" Type="http://schemas.openxmlformats.org/officeDocument/2006/relationships/image" Target="../media/image8.png"/><Relationship Id="rId16" Type="http://schemas.openxmlformats.org/officeDocument/2006/relationships/image" Target="../media/image27.emf"/><Relationship Id="rId20" Type="http://schemas.openxmlformats.org/officeDocument/2006/relationships/image" Target="../media/image29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customXml" Target="../ink/ink15.xml"/><Relationship Id="rId24" Type="http://schemas.openxmlformats.org/officeDocument/2006/relationships/image" Target="../media/image31.emf"/><Relationship Id="rId5" Type="http://schemas.openxmlformats.org/officeDocument/2006/relationships/customXml" Target="../ink/ink12.xml"/><Relationship Id="rId15" Type="http://schemas.openxmlformats.org/officeDocument/2006/relationships/customXml" Target="../ink/ink17.xml"/><Relationship Id="rId23" Type="http://schemas.openxmlformats.org/officeDocument/2006/relationships/customXml" Target="../ink/ink21.xml"/><Relationship Id="rId28" Type="http://schemas.openxmlformats.org/officeDocument/2006/relationships/image" Target="../media/image33.emf"/><Relationship Id="rId10" Type="http://schemas.openxmlformats.org/officeDocument/2006/relationships/image" Target="../media/image24.emf"/><Relationship Id="rId19" Type="http://schemas.openxmlformats.org/officeDocument/2006/relationships/customXml" Target="../ink/ink19.xml"/><Relationship Id="rId4" Type="http://schemas.openxmlformats.org/officeDocument/2006/relationships/image" Target="../media/image10.png"/><Relationship Id="rId9" Type="http://schemas.openxmlformats.org/officeDocument/2006/relationships/customXml" Target="../ink/ink14.xml"/><Relationship Id="rId14" Type="http://schemas.openxmlformats.org/officeDocument/2006/relationships/image" Target="../media/image26.emf"/><Relationship Id="rId22" Type="http://schemas.openxmlformats.org/officeDocument/2006/relationships/image" Target="../media/image30.emf"/><Relationship Id="rId27" Type="http://schemas.openxmlformats.org/officeDocument/2006/relationships/customXml" Target="../ink/ink2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emf"/><Relationship Id="rId13" Type="http://schemas.openxmlformats.org/officeDocument/2006/relationships/customXml" Target="../ink/ink28.xml"/><Relationship Id="rId18" Type="http://schemas.openxmlformats.org/officeDocument/2006/relationships/image" Target="../media/image43.emf"/><Relationship Id="rId3" Type="http://schemas.openxmlformats.org/officeDocument/2006/relationships/image" Target="../media/image12.png"/><Relationship Id="rId7" Type="http://schemas.openxmlformats.org/officeDocument/2006/relationships/customXml" Target="../ink/ink25.xml"/><Relationship Id="rId12" Type="http://schemas.openxmlformats.org/officeDocument/2006/relationships/image" Target="../media/image40.emf"/><Relationship Id="rId17" Type="http://schemas.openxmlformats.org/officeDocument/2006/relationships/customXml" Target="../ink/ink30.xml"/><Relationship Id="rId2" Type="http://schemas.openxmlformats.org/officeDocument/2006/relationships/image" Target="../media/image11.png"/><Relationship Id="rId16" Type="http://schemas.openxmlformats.org/officeDocument/2006/relationships/image" Target="../media/image42.emf"/><Relationship Id="rId20" Type="http://schemas.openxmlformats.org/officeDocument/2006/relationships/image" Target="../media/image4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emf"/><Relationship Id="rId11" Type="http://schemas.openxmlformats.org/officeDocument/2006/relationships/customXml" Target="../ink/ink27.xml"/><Relationship Id="rId5" Type="http://schemas.openxmlformats.org/officeDocument/2006/relationships/customXml" Target="../ink/ink24.xml"/><Relationship Id="rId15" Type="http://schemas.openxmlformats.org/officeDocument/2006/relationships/customXml" Target="../ink/ink29.xml"/><Relationship Id="rId10" Type="http://schemas.openxmlformats.org/officeDocument/2006/relationships/image" Target="../media/image39.emf"/><Relationship Id="rId19" Type="http://schemas.openxmlformats.org/officeDocument/2006/relationships/customXml" Target="../ink/ink31.xml"/><Relationship Id="rId4" Type="http://schemas.openxmlformats.org/officeDocument/2006/relationships/image" Target="../media/image13.png"/><Relationship Id="rId9" Type="http://schemas.openxmlformats.org/officeDocument/2006/relationships/customXml" Target="../ink/ink26.xml"/><Relationship Id="rId14" Type="http://schemas.openxmlformats.org/officeDocument/2006/relationships/image" Target="../media/image4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5001" y="803033"/>
            <a:ext cx="76439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Richter  scale is a rating of an earthquake’s magnitude based on the size of the earthquake’s seismic waves, but does not work well for large or distant earthquakes.</a:t>
            </a:r>
          </a:p>
        </p:txBody>
      </p:sp>
      <p:pic>
        <p:nvPicPr>
          <p:cNvPr id="100356" name="Picture 4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32" y="2303602"/>
            <a:ext cx="3698966" cy="2347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358" name="Picture 6" descr="Image result for picture of the richter sca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132" y="2303602"/>
            <a:ext cx="3419203" cy="2823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804851" y="5638800"/>
            <a:ext cx="8884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https://www.google.com/search?q=picture+of+the+richter+scale&amp;espv=2&amp;biw=1164&amp;bih=544&amp;tbm=isch&amp;imgil=x_DM-L6bU3Pn4M%253A%253BDbvd_e7vOOcHTM%253Bhttp%25253A%25252F%25252Fwww.eoearth.org%25252Fview%25252Farticle%25252F164389%25252F&amp;source=iu&amp;pf=m&amp;fir=x_DM-L6bU3Pn4M%253A%252CDbvd_e7vOOcHTM%252C_&amp;dpr=1.65&amp;usg=__RVdlA9NadlmBgYcFak9Ty-5ocpE%3D&amp;ved=0CDYQyjdqFQoTCKy4pJbxickCFcM7JgodqbMK-g&amp;ei=l_9DVuyQLcP3mAGp56rQDw#imgrc=dKf3yT14ITqeLM%3A&amp;usg=__RVdlA9NadlmBgYcFak9Ty-5ocpE%3D</a:t>
            </a:r>
          </a:p>
          <a:p>
            <a:endParaRPr lang="en-US" sz="800" dirty="0"/>
          </a:p>
        </p:txBody>
      </p:sp>
      <p:pic>
        <p:nvPicPr>
          <p:cNvPr id="6146" name="Picture 2" descr="Image result for moment magnitude scale mach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306" y="2268505"/>
            <a:ext cx="3029549" cy="2859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2053688" y="1013548"/>
              <a:ext cx="2113920" cy="356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011568" y="929668"/>
                <a:ext cx="2198160" cy="20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" name="Ink 2"/>
              <p14:cNvContentPartPr/>
              <p14:nvPr/>
            </p14:nvContentPartPr>
            <p14:xfrm>
              <a:off x="7824848" y="1028308"/>
              <a:ext cx="1454400" cy="2556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782728" y="944068"/>
                <a:ext cx="1538640" cy="19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5" name="Ink 4"/>
              <p14:cNvContentPartPr/>
              <p14:nvPr/>
            </p14:nvContentPartPr>
            <p14:xfrm>
              <a:off x="2068808" y="1707988"/>
              <a:ext cx="6266520" cy="10620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026688" y="1624108"/>
                <a:ext cx="6350400" cy="27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9" name="Ink 8"/>
              <p14:cNvContentPartPr/>
              <p14:nvPr/>
            </p14:nvContentPartPr>
            <p14:xfrm>
              <a:off x="5156528" y="383908"/>
              <a:ext cx="2413800" cy="39600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144648" y="372028"/>
                <a:ext cx="2437560" cy="419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56173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14" name="Picture 2" descr="http://deepsouthmag.com/wp-content/uploads/2013/10/mercalli_sca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1" y="2286000"/>
            <a:ext cx="4371975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752600" y="762001"/>
            <a:ext cx="731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/>
              <a:t>The </a:t>
            </a:r>
            <a:r>
              <a:rPr lang="en-US" altLang="en-US" sz="2400" dirty="0" err="1"/>
              <a:t>Mercalli</a:t>
            </a:r>
            <a:r>
              <a:rPr lang="en-US" altLang="en-US" sz="2400" dirty="0"/>
              <a:t> scale was developed to rate earthquakes according to the amount of damage at a given place.</a:t>
            </a:r>
          </a:p>
        </p:txBody>
      </p:sp>
      <p:pic>
        <p:nvPicPr>
          <p:cNvPr id="4" name="Picture 6" descr="EarthQ_MercalliScale_sx5212b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362200"/>
            <a:ext cx="3981020" cy="309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2428448" y="995908"/>
              <a:ext cx="1574280" cy="4140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86328" y="912028"/>
                <a:ext cx="1658520" cy="20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Ink 4"/>
              <p14:cNvContentPartPr/>
              <p14:nvPr/>
            </p14:nvContentPartPr>
            <p14:xfrm>
              <a:off x="3912008" y="972508"/>
              <a:ext cx="195480" cy="3168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870248" y="888628"/>
                <a:ext cx="279360" cy="19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Ink 6"/>
              <p14:cNvContentPartPr/>
              <p14:nvPr/>
            </p14:nvContentPartPr>
            <p14:xfrm>
              <a:off x="5306648" y="1333948"/>
              <a:ext cx="1004400" cy="6048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264528" y="1250068"/>
                <a:ext cx="1088640" cy="22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5" name="Ink 14"/>
              <p14:cNvContentPartPr/>
              <p14:nvPr/>
            </p14:nvContentPartPr>
            <p14:xfrm>
              <a:off x="4526888" y="91228"/>
              <a:ext cx="1934280" cy="61380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515008" y="79348"/>
                <a:ext cx="1958040" cy="637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68709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444732"/>
            <a:ext cx="7239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/>
              <a:t>The moment magnitude scale </a:t>
            </a:r>
            <a:r>
              <a:rPr lang="en-US" sz="2400" dirty="0"/>
              <a:t>a rating system that estimates the total energy released by an earthquake.</a:t>
            </a:r>
          </a:p>
        </p:txBody>
      </p:sp>
      <p:pic>
        <p:nvPicPr>
          <p:cNvPr id="117762" name="Picture 2" descr="Image result for moment magnitude scale mach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432" y="2090384"/>
            <a:ext cx="6824749" cy="40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2143688" y="671548"/>
              <a:ext cx="3103200" cy="6336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01568" y="587668"/>
                <a:ext cx="3187440" cy="23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/>
              <p14:cNvContentPartPr/>
              <p14:nvPr/>
            </p14:nvContentPartPr>
            <p14:xfrm>
              <a:off x="3297848" y="1002028"/>
              <a:ext cx="1484280" cy="342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255728" y="918148"/>
                <a:ext cx="1568520" cy="20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" name="Ink 6"/>
              <p14:cNvContentPartPr/>
              <p14:nvPr/>
            </p14:nvContentPartPr>
            <p14:xfrm>
              <a:off x="5484848" y="75028"/>
              <a:ext cx="2640240" cy="43488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472968" y="63148"/>
                <a:ext cx="2664000" cy="458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22724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738" name="Picture 2" descr="http://studyoftheearth3.wikispaces.com/file/view/Screen_shot_2011-11-29_at_8.21.49_AM.png/280871862/Screen_shot_2011-11-29_at_8.21.49_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39" y="169024"/>
            <a:ext cx="10590415" cy="6688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4425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7377" y="501533"/>
            <a:ext cx="559585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/>
              <a:t>The stress force called </a:t>
            </a:r>
            <a:r>
              <a:rPr lang="en-US" altLang="en-US" sz="2400" i="1" dirty="0"/>
              <a:t>tension</a:t>
            </a:r>
            <a:r>
              <a:rPr lang="en-US" altLang="en-US" sz="2400" dirty="0"/>
              <a:t> pulls on the crust, stretching rock so that it becomes thinner in the middle. Produces normal fault.</a:t>
            </a:r>
          </a:p>
        </p:txBody>
      </p:sp>
      <p:pic>
        <p:nvPicPr>
          <p:cNvPr id="4" name="Picture 15" descr="EarthQ_tension_sx5060a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664" y="387927"/>
            <a:ext cx="3124200" cy="1512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22564" y="2562196"/>
            <a:ext cx="56706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/>
              <a:t>The stress force called </a:t>
            </a:r>
            <a:r>
              <a:rPr lang="en-US" altLang="en-US" sz="2400" i="1" dirty="0"/>
              <a:t>compression</a:t>
            </a:r>
            <a:r>
              <a:rPr lang="en-US" altLang="en-US" sz="2400" dirty="0"/>
              <a:t> squeezes rock until it folds or breaks. Produces reverse fault.</a:t>
            </a:r>
          </a:p>
        </p:txBody>
      </p:sp>
      <p:pic>
        <p:nvPicPr>
          <p:cNvPr id="6" name="Picture 7" descr="EarthQ_compression_sx5060a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152" y="2387629"/>
            <a:ext cx="3186906" cy="1920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340821" y="4549833"/>
            <a:ext cx="55944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/>
              <a:t>Stress that pushes a mass of rock in two opposite directions is called </a:t>
            </a:r>
            <a:r>
              <a:rPr lang="en-US" altLang="en-US" sz="2400" i="1" dirty="0"/>
              <a:t>shearing</a:t>
            </a:r>
            <a:r>
              <a:rPr lang="en-US" altLang="en-US" sz="2400" dirty="0"/>
              <a:t>. Produces strike-slip fault.</a:t>
            </a:r>
          </a:p>
        </p:txBody>
      </p:sp>
      <p:pic>
        <p:nvPicPr>
          <p:cNvPr id="8" name="Picture 7" descr="EarthQ_shearing_sx5060a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220" y="4516398"/>
            <a:ext cx="3358769" cy="1665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3462728" y="719428"/>
              <a:ext cx="1574280" cy="6660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420608" y="635548"/>
                <a:ext cx="1658520" cy="23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9" name="Ink 8"/>
              <p14:cNvContentPartPr/>
              <p14:nvPr/>
            </p14:nvContentPartPr>
            <p14:xfrm>
              <a:off x="584168" y="1452028"/>
              <a:ext cx="975600" cy="4320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42408" y="1367788"/>
                <a:ext cx="1059120" cy="21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0" name="Ink 9"/>
              <p14:cNvContentPartPr/>
              <p14:nvPr/>
            </p14:nvContentPartPr>
            <p14:xfrm>
              <a:off x="4422128" y="1029028"/>
              <a:ext cx="1154520" cy="6768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380008" y="945148"/>
                <a:ext cx="1238760" cy="23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1" name="Ink 10"/>
              <p14:cNvContentPartPr/>
              <p14:nvPr/>
            </p14:nvContentPartPr>
            <p14:xfrm>
              <a:off x="3447248" y="1445908"/>
              <a:ext cx="2129400" cy="5400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405488" y="1361668"/>
                <a:ext cx="2213280" cy="22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2" name="Ink 11"/>
              <p14:cNvContentPartPr/>
              <p14:nvPr/>
            </p14:nvContentPartPr>
            <p14:xfrm>
              <a:off x="584168" y="1820308"/>
              <a:ext cx="705240" cy="2952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42408" y="1736068"/>
                <a:ext cx="789120" cy="19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3" name="Ink 12"/>
              <p14:cNvContentPartPr/>
              <p14:nvPr/>
            </p14:nvContentPartPr>
            <p14:xfrm>
              <a:off x="3342848" y="2788708"/>
              <a:ext cx="1619280" cy="5976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300728" y="2704468"/>
                <a:ext cx="1703520" cy="22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4" name="Ink 13"/>
              <p14:cNvContentPartPr/>
              <p14:nvPr/>
            </p14:nvContentPartPr>
            <p14:xfrm>
              <a:off x="449168" y="3159868"/>
              <a:ext cx="1275120" cy="4824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07408" y="3075988"/>
                <a:ext cx="1359000" cy="21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5" name="Ink 14"/>
              <p14:cNvContentPartPr/>
              <p14:nvPr/>
            </p14:nvContentPartPr>
            <p14:xfrm>
              <a:off x="509648" y="3462628"/>
              <a:ext cx="2804040" cy="6660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467528" y="3378748"/>
                <a:ext cx="2887920" cy="23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6" name="Ink 15"/>
              <p14:cNvContentPartPr/>
              <p14:nvPr/>
            </p14:nvContentPartPr>
            <p14:xfrm>
              <a:off x="3972488" y="5081548"/>
              <a:ext cx="1154520" cy="12420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3930368" y="4997668"/>
                <a:ext cx="1238760" cy="29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7" name="Ink 16"/>
              <p14:cNvContentPartPr/>
              <p14:nvPr/>
            </p14:nvContentPartPr>
            <p14:xfrm>
              <a:off x="419288" y="5110708"/>
              <a:ext cx="2369160" cy="9432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377528" y="5026468"/>
                <a:ext cx="2453040" cy="26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18" name="Ink 17"/>
              <p14:cNvContentPartPr/>
              <p14:nvPr/>
            </p14:nvContentPartPr>
            <p14:xfrm>
              <a:off x="2713208" y="5141668"/>
              <a:ext cx="165240" cy="3132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2671088" y="5057788"/>
                <a:ext cx="249480" cy="19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19" name="Ink 18"/>
              <p14:cNvContentPartPr/>
              <p14:nvPr/>
            </p14:nvContentPartPr>
            <p14:xfrm>
              <a:off x="419288" y="5478988"/>
              <a:ext cx="3148560" cy="4500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377528" y="5394748"/>
                <a:ext cx="3232440" cy="213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31918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EarthQ_NEW-Pwa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53" y="617248"/>
            <a:ext cx="4718857" cy="355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EarthQ_NEW-Swa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6619" y="231373"/>
            <a:ext cx="4885112" cy="3492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EarthQ_NEW-Srfcewav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8093" y="4197022"/>
            <a:ext cx="4555375" cy="2585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809528" y="666508"/>
              <a:ext cx="944640" cy="5292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67408" y="582628"/>
                <a:ext cx="1028880" cy="22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8" name="Ink 7"/>
              <p14:cNvContentPartPr/>
              <p14:nvPr/>
            </p14:nvContentPartPr>
            <p14:xfrm>
              <a:off x="2263208" y="104908"/>
              <a:ext cx="3178440" cy="55980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251328" y="93028"/>
                <a:ext cx="3202200" cy="58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8" name="Ink 27"/>
              <p14:cNvContentPartPr/>
              <p14:nvPr/>
            </p14:nvContentPartPr>
            <p14:xfrm>
              <a:off x="8139488" y="-14972"/>
              <a:ext cx="3328200" cy="540000"/>
            </p14:xfrm>
          </p:contentPart>
        </mc:Choice>
        <mc:Fallback xmlns="">
          <p:pic>
            <p:nvPicPr>
              <p:cNvPr id="28" name="Ink 27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127608" y="-26852"/>
                <a:ext cx="3351960" cy="56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40" name="Ink 39"/>
              <p14:cNvContentPartPr/>
              <p14:nvPr/>
            </p14:nvContentPartPr>
            <p14:xfrm>
              <a:off x="6805688" y="240268"/>
              <a:ext cx="764640" cy="38160"/>
            </p14:xfrm>
          </p:contentPart>
        </mc:Choice>
        <mc:Fallback xmlns="">
          <p:pic>
            <p:nvPicPr>
              <p:cNvPr id="40" name="Ink 39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763568" y="156028"/>
                <a:ext cx="848880" cy="20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41" name="Ink 40"/>
              <p14:cNvContentPartPr/>
              <p14:nvPr/>
            </p14:nvContentPartPr>
            <p14:xfrm>
              <a:off x="8964248" y="479668"/>
              <a:ext cx="464760" cy="91440"/>
            </p14:xfrm>
          </p:contentPart>
        </mc:Choice>
        <mc:Fallback xmlns="">
          <p:pic>
            <p:nvPicPr>
              <p:cNvPr id="41" name="Ink 40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8922128" y="395788"/>
                <a:ext cx="549000" cy="25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42" name="Ink 41"/>
              <p14:cNvContentPartPr/>
              <p14:nvPr/>
            </p14:nvContentPartPr>
            <p14:xfrm>
              <a:off x="6805688" y="718348"/>
              <a:ext cx="719640" cy="53280"/>
            </p14:xfrm>
          </p:contentPart>
        </mc:Choice>
        <mc:Fallback xmlns="">
          <p:pic>
            <p:nvPicPr>
              <p:cNvPr id="42" name="Ink 41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763568" y="634468"/>
                <a:ext cx="803880" cy="22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43" name="Ink 42"/>
              <p14:cNvContentPartPr/>
              <p14:nvPr/>
            </p14:nvContentPartPr>
            <p14:xfrm>
              <a:off x="4062488" y="4151308"/>
              <a:ext cx="1469160" cy="151200"/>
            </p14:xfrm>
          </p:contentPart>
        </mc:Choice>
        <mc:Fallback xmlns="">
          <p:pic>
            <p:nvPicPr>
              <p:cNvPr id="43" name="Ink 42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020368" y="4067068"/>
                <a:ext cx="1553400" cy="31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46" name="Ink 45"/>
              <p14:cNvContentPartPr/>
              <p14:nvPr/>
            </p14:nvContentPartPr>
            <p14:xfrm>
              <a:off x="5891288" y="3974188"/>
              <a:ext cx="5576400" cy="1257840"/>
            </p14:xfrm>
          </p:contentPart>
        </mc:Choice>
        <mc:Fallback xmlns="">
          <p:pic>
            <p:nvPicPr>
              <p:cNvPr id="46" name="Ink 45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5879408" y="3962308"/>
                <a:ext cx="5600160" cy="1281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9298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137</Words>
  <Application>Microsoft Office PowerPoint</Application>
  <PresentationFormat>Widescreen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Muscogee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Cox Rosemarie</dc:creator>
  <cp:lastModifiedBy>Cox Rosemarie</cp:lastModifiedBy>
  <cp:revision>7</cp:revision>
  <cp:lastPrinted>2020-10-14T15:45:37Z</cp:lastPrinted>
  <dcterms:created xsi:type="dcterms:W3CDTF">2015-11-12T03:15:16Z</dcterms:created>
  <dcterms:modified xsi:type="dcterms:W3CDTF">2020-10-14T16:18:23Z</dcterms:modified>
</cp:coreProperties>
</file>