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8"/>
  </p:notesMasterIdLst>
  <p:sldIdLst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D874152-028B-486A-9CCC-467A5536A7DC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58FF-9F53-4DAD-84A1-1EEE4F190FF1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A1A6-D89D-4E0B-ACDC-F92429034F56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2F0-6EA8-4D82-951F-1579D6A93CC4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913C-F349-4CE3-A910-0EA13427FE0D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5C7-4D27-4EBE-9DB8-92F5F0F40B34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AF82-EDB2-4FBF-83F4-247A1B3455CB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9DB-4C5A-44A3-897C-FF6803F94296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B6E0-E0F8-4800-BD74-7D33DFE5ED7E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C824-D0E7-4046-8B44-4AAD1C4DE2CF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221C-17A4-4F42-9F54-9F7E03AA1BBB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7CBA-5256-42F3-BAB5-33F095514AE3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0C04-2E33-403B-B014-7E203A57326C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49D-7D7F-4D69-A8AA-65D6B58C15F2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2903-36C1-4F6B-9F27-EA2305255204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BFA8-C775-4121-A7F6-6851C8035873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1760-8EEC-4A4C-BD0D-3CDAAA80A266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83DE74-4CAD-4852-95E7-A055FD779420}" type="datetime1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988" y="1528840"/>
            <a:ext cx="10249231" cy="406092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Hudson </a:t>
            </a:r>
            <a:br>
              <a:rPr lang="en-US" sz="6000" dirty="0" smtClean="0"/>
            </a:br>
            <a:r>
              <a:rPr lang="en-US" sz="6000" dirty="0" smtClean="0"/>
              <a:t>7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Grade ELA</a:t>
            </a:r>
            <a:br>
              <a:rPr lang="en-US" sz="6000" dirty="0" smtClean="0"/>
            </a:br>
            <a:r>
              <a:rPr lang="en-US" sz="6000" dirty="0" smtClean="0"/>
              <a:t>Wednesday, January 6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– Friday, January 8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, 2020</a:t>
            </a:r>
            <a:endParaRPr lang="en-US" sz="60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>
            <a:normAutofit/>
          </a:bodyPr>
          <a:lstStyle/>
          <a:p>
            <a:r>
              <a:rPr lang="en-US" dirty="0" smtClean="0"/>
              <a:t>Agenda:</a:t>
            </a:r>
            <a:br>
              <a:rPr lang="en-US" dirty="0" smtClean="0"/>
            </a:br>
            <a:r>
              <a:rPr lang="en-US" dirty="0" smtClean="0"/>
              <a:t>1/06/2021 &amp; 1/07/2021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MLK Jr. Biographical Video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MLK Jr. Time Line, Fill in the blanks assignment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AOW - Read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Excerpt from Martin Luther King Jr.'s Letter from the Birmingham City Jail"</a:t>
            </a: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63" y="151076"/>
            <a:ext cx="10435563" cy="1176792"/>
          </a:xfrm>
        </p:spPr>
        <p:txBody>
          <a:bodyPr/>
          <a:lstStyle/>
          <a:p>
            <a:r>
              <a:rPr lang="en-US" dirty="0" smtClean="0"/>
              <a:t>Eagle enrichment 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46205"/>
            <a:ext cx="10131425" cy="547049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3</a:t>
            </a:r>
            <a:r>
              <a:rPr lang="en-US" sz="40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Period: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Lexia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Units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Achieve “In the Deep, Cold Sea”</a:t>
            </a:r>
          </a:p>
          <a:p>
            <a:pPr marL="457200" lvl="1" indent="0">
              <a:buNone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en-US" sz="4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&amp; 6</a:t>
            </a:r>
            <a:r>
              <a:rPr lang="en-US" sz="4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Period: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USA Test Prep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Achieve “In the Deep, Cold Sea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26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D5668-1971-40BB-BC7C-94C9B101AAB7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 design</Template>
  <TotalTime>0</TotalTime>
  <Words>99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Hudson  7th Grade ELA Wednesday, January 6th – Friday, January 8th, 2020</vt:lpstr>
      <vt:lpstr>Agenda: 1/06/2021 &amp; 1/07/2021</vt:lpstr>
      <vt:lpstr>Eagle enrichment Day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2021-01-06T15:24:29Z</dcterms:created>
  <dcterms:modified xsi:type="dcterms:W3CDTF">2021-01-06T15:34:53Z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