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56" r:id="rId3"/>
    <p:sldId id="257" r:id="rId4"/>
    <p:sldId id="270" r:id="rId5"/>
    <p:sldId id="258" r:id="rId6"/>
    <p:sldId id="288" r:id="rId7"/>
    <p:sldId id="263" r:id="rId8"/>
    <p:sldId id="260" r:id="rId9"/>
    <p:sldId id="276" r:id="rId10"/>
    <p:sldId id="278" r:id="rId11"/>
    <p:sldId id="277" r:id="rId12"/>
    <p:sldId id="262" r:id="rId13"/>
    <p:sldId id="280" r:id="rId14"/>
    <p:sldId id="271" r:id="rId15"/>
    <p:sldId id="279" r:id="rId16"/>
    <p:sldId id="281" r:id="rId17"/>
    <p:sldId id="282" r:id="rId18"/>
    <p:sldId id="283" r:id="rId19"/>
    <p:sldId id="286" r:id="rId20"/>
    <p:sldId id="284" r:id="rId21"/>
    <p:sldId id="287" r:id="rId22"/>
    <p:sldId id="285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l Tonya" initials="HT" lastIdx="1" clrIdx="0">
    <p:extLst>
      <p:ext uri="{19B8F6BF-5375-455C-9EA6-DF929625EA0E}">
        <p15:presenceInfo xmlns:p15="http://schemas.microsoft.com/office/powerpoint/2012/main" userId="S-1-5-21-2646176895-1502595866-7661876-203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7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1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3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2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2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6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9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2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38574-2FED-4220-93AA-2A7C8BCD3671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0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43794" y="374395"/>
            <a:ext cx="6557206" cy="60584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397" y="1395399"/>
            <a:ext cx="6858000" cy="140993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Impact Label" panose="02000000000000000000" pitchFamily="2" charset="0"/>
                <a:ea typeface="Impact Label" panose="02000000000000000000" pitchFamily="2" charset="0"/>
              </a:rPr>
              <a:t>Mr. Lewis </a:t>
            </a:r>
            <a:endParaRPr lang="en-US" b="1" dirty="0"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20390"/>
            <a:ext cx="6858000" cy="89892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Impact Label" panose="02000000000000000000" pitchFamily="2" charset="0"/>
                <a:ea typeface="Impact Label" panose="02000000000000000000" pitchFamily="2" charset="0"/>
              </a:rPr>
              <a:t>2019-20</a:t>
            </a:r>
            <a:endParaRPr lang="en-US" sz="3600" b="1" dirty="0"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0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Table of Contents</a:t>
            </a:r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:</a:t>
            </a:r>
            <a:endParaRPr lang="en-US" sz="48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544" b="34219"/>
          <a:stretch/>
        </p:blipFill>
        <p:spPr>
          <a:xfrm>
            <a:off x="1468235" y="157050"/>
            <a:ext cx="7545135" cy="66138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9691" y="609003"/>
            <a:ext cx="435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“Table of Contents”</a:t>
            </a:r>
            <a:endParaRPr lang="en-US" sz="3200" b="1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6864" y="1047613"/>
            <a:ext cx="7545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Topic           </a:t>
            </a:r>
            <a:r>
              <a:rPr lang="en-US" sz="3200" b="1" dirty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                        Page</a:t>
            </a:r>
            <a:endParaRPr lang="en-US" sz="3200" b="1" dirty="0">
              <a:solidFill>
                <a:srgbClr val="0070C0"/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881258" y="1193778"/>
            <a:ext cx="43542" cy="564106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80003" y="1919067"/>
            <a:ext cx="7750626" cy="230832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 Table of Contents page should be after your </a:t>
            </a:r>
            <a:r>
              <a:rPr lang="en-US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en-US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Southwest Asia</a:t>
            </a:r>
            <a:r>
              <a:rPr lang="en-US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” </a:t>
            </a:r>
            <a:r>
              <a:rPr lang="en-US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Divider.</a:t>
            </a:r>
          </a:p>
        </p:txBody>
      </p:sp>
      <p:sp>
        <p:nvSpPr>
          <p:cNvPr id="9" name="Rectangle 8"/>
          <p:cNvSpPr/>
          <p:nvPr/>
        </p:nvSpPr>
        <p:spPr>
          <a:xfrm>
            <a:off x="8165013" y="5911517"/>
            <a:ext cx="500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145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build="p" animBg="1"/>
      <p:bldP spid="10" grpI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Southeast Asia</a:t>
            </a:r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:</a:t>
            </a:r>
            <a:endParaRPr lang="en-US" sz="4800" b="1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590931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 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Southeast Asia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” 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divider should be after your 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Southwest Asia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”. 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Be sure to include some paper.   </a:t>
            </a:r>
          </a:p>
        </p:txBody>
      </p:sp>
    </p:spTree>
    <p:extLst>
      <p:ext uri="{BB962C8B-B14F-4D97-AF65-F5344CB8AC3E}">
        <p14:creationId xmlns:p14="http://schemas.microsoft.com/office/powerpoint/2010/main" val="19630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Table of Contents:</a:t>
            </a:r>
            <a:endParaRPr lang="en-US" sz="4800" b="1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544" b="34219"/>
          <a:stretch/>
        </p:blipFill>
        <p:spPr>
          <a:xfrm>
            <a:off x="1468235" y="157050"/>
            <a:ext cx="7545135" cy="66138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9691" y="609003"/>
            <a:ext cx="435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“Table of Contents”</a:t>
            </a:r>
            <a:endParaRPr lang="en-US" sz="3200" b="1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6864" y="1047613"/>
            <a:ext cx="7545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Topic           </a:t>
            </a:r>
            <a:r>
              <a:rPr lang="en-US" sz="3200" b="1" dirty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                        Page</a:t>
            </a:r>
            <a:endParaRPr lang="en-US" sz="3200" b="1" dirty="0">
              <a:solidFill>
                <a:srgbClr val="0070C0"/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881258" y="1193778"/>
            <a:ext cx="43542" cy="564106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80003" y="1919067"/>
            <a:ext cx="7750626" cy="230832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 Table of Contents page should be after your </a:t>
            </a:r>
            <a:r>
              <a:rPr lang="en-US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en-US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Southeast Asia</a:t>
            </a:r>
            <a:r>
              <a:rPr lang="en-US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” </a:t>
            </a:r>
            <a:r>
              <a:rPr lang="en-US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Divider.</a:t>
            </a:r>
          </a:p>
        </p:txBody>
      </p:sp>
      <p:sp>
        <p:nvSpPr>
          <p:cNvPr id="9" name="Rectangle 8"/>
          <p:cNvSpPr/>
          <p:nvPr/>
        </p:nvSpPr>
        <p:spPr>
          <a:xfrm>
            <a:off x="8165013" y="5911517"/>
            <a:ext cx="500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388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uiExpand="1" build="p" animBg="1"/>
      <p:bldP spid="10" grpI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Africa</a:t>
            </a:r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:</a:t>
            </a:r>
            <a:endParaRPr lang="en-US" sz="4800" b="1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5078313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 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“Africa” 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divider should be after your 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Southeast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”. 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 will let you know what goes here</a:t>
            </a:r>
            <a:r>
              <a:rPr lang="en-US" sz="54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en-US" sz="54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0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3234" b="13743"/>
          <a:stretch/>
        </p:blipFill>
        <p:spPr>
          <a:xfrm>
            <a:off x="5059279" y="401053"/>
            <a:ext cx="3619500" cy="455595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lum bright="70000" contrast="-70000"/>
          </a:blip>
          <a:srcRect l="13128" t="3282" r="14513" b="2626"/>
          <a:stretch/>
        </p:blipFill>
        <p:spPr>
          <a:xfrm>
            <a:off x="2117557" y="0"/>
            <a:ext cx="6160169" cy="6898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320764" y="2763347"/>
            <a:ext cx="5789969" cy="1354136"/>
          </a:xfrm>
          <a:noFill/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Proper Order:</a:t>
            </a:r>
            <a:endParaRPr lang="en-US" sz="54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3642" y="1186894"/>
            <a:ext cx="430921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On Cover :</a:t>
            </a:r>
          </a:p>
          <a:p>
            <a:pPr algn="ctr"/>
            <a:r>
              <a:rPr lang="en-US" sz="4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First and Last Name</a:t>
            </a:r>
          </a:p>
          <a:p>
            <a:pPr algn="ctr"/>
            <a:endParaRPr lang="en-US" sz="40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4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Class Period</a:t>
            </a:r>
            <a:endParaRPr lang="en-US" sz="3600" dirty="0" smtClean="0"/>
          </a:p>
          <a:p>
            <a:pPr algn="ctr"/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09244" y="3156664"/>
            <a:ext cx="549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reshman" pitchFamily="2" charset="0"/>
              </a:rPr>
              <a:t>First and Last Name </a:t>
            </a:r>
            <a:endParaRPr lang="en-US" sz="3200" dirty="0">
              <a:latin typeface="Fresh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25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Syllabus:</a:t>
            </a:r>
            <a:endParaRPr lang="en-US" sz="48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92333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Syllabus</a:t>
            </a:r>
          </a:p>
        </p:txBody>
      </p:sp>
    </p:spTree>
    <p:extLst>
      <p:ext uri="{BB962C8B-B14F-4D97-AF65-F5344CB8AC3E}">
        <p14:creationId xmlns:p14="http://schemas.microsoft.com/office/powerpoint/2010/main" val="35346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Warm-ups:</a:t>
            </a:r>
            <a:endParaRPr lang="en-US" sz="48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92333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Warm-ups</a:t>
            </a:r>
          </a:p>
        </p:txBody>
      </p:sp>
    </p:spTree>
    <p:extLst>
      <p:ext uri="{BB962C8B-B14F-4D97-AF65-F5344CB8AC3E}">
        <p14:creationId xmlns:p14="http://schemas.microsoft.com/office/powerpoint/2010/main" val="20782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Vocabulary:</a:t>
            </a:r>
            <a:endParaRPr lang="en-US" sz="48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92333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87458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Southwest Asia</a:t>
            </a:r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:</a:t>
            </a:r>
            <a:endParaRPr lang="en-US" sz="4800" b="1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92333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Southwest Asia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54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1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Table of Contents:</a:t>
            </a:r>
            <a:endParaRPr lang="en-US" sz="4800" b="1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544" b="34219"/>
          <a:stretch/>
        </p:blipFill>
        <p:spPr>
          <a:xfrm>
            <a:off x="1468235" y="157050"/>
            <a:ext cx="7545135" cy="66138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9691" y="609003"/>
            <a:ext cx="435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“Table of Contents”</a:t>
            </a:r>
            <a:endParaRPr lang="en-US" sz="3200" b="1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6864" y="1047613"/>
            <a:ext cx="7545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Topic           </a:t>
            </a:r>
            <a:r>
              <a:rPr lang="en-US" sz="3200" b="1" dirty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                        Page</a:t>
            </a:r>
            <a:endParaRPr lang="en-US" sz="3200" b="1" dirty="0">
              <a:solidFill>
                <a:srgbClr val="0070C0"/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881258" y="1193778"/>
            <a:ext cx="43542" cy="564106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165013" y="5911517"/>
            <a:ext cx="500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084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43794" y="374395"/>
            <a:ext cx="6557206" cy="60584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698670"/>
            <a:ext cx="6858000" cy="1409938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Impact Label" panose="02000000000000000000" pitchFamily="2" charset="0"/>
                <a:ea typeface="Impact Label" panose="02000000000000000000" pitchFamily="2" charset="0"/>
              </a:rPr>
              <a:t>Take out supplies for Binder set-up!!</a:t>
            </a:r>
            <a:endParaRPr lang="en-US" sz="7200" dirty="0"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1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Southeast Asia</a:t>
            </a:r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:</a:t>
            </a:r>
            <a:endParaRPr lang="en-US" sz="4800" b="1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92333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Southeast Asia</a:t>
            </a:r>
            <a:endParaRPr lang="en-US" sz="54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20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Table of Contents:</a:t>
            </a:r>
            <a:endParaRPr lang="en-US" sz="4800" b="1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544" b="34219"/>
          <a:stretch/>
        </p:blipFill>
        <p:spPr>
          <a:xfrm>
            <a:off x="1468235" y="157050"/>
            <a:ext cx="7545135" cy="66138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9691" y="609003"/>
            <a:ext cx="435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“Table of Contents”</a:t>
            </a:r>
            <a:endParaRPr lang="en-US" sz="3200" b="1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6864" y="1047613"/>
            <a:ext cx="7545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Topic           </a:t>
            </a:r>
            <a:r>
              <a:rPr lang="en-US" sz="3200" b="1" dirty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                        Page</a:t>
            </a:r>
            <a:endParaRPr lang="en-US" sz="3200" b="1" dirty="0">
              <a:solidFill>
                <a:srgbClr val="0070C0"/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881258" y="1193778"/>
            <a:ext cx="43542" cy="564106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165013" y="5911517"/>
            <a:ext cx="500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455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Africa</a:t>
            </a:r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:</a:t>
            </a:r>
            <a:endParaRPr lang="en-US" sz="4800" b="1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92333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Africa</a:t>
            </a:r>
            <a:endParaRPr lang="en-US" sz="54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319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lum bright="70000" contrast="-70000"/>
          </a:blip>
          <a:srcRect l="13128" t="3282" r="14513" b="2626"/>
          <a:stretch/>
        </p:blipFill>
        <p:spPr>
          <a:xfrm>
            <a:off x="2117557" y="0"/>
            <a:ext cx="6160169" cy="6898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928348" y="2370931"/>
            <a:ext cx="5005137" cy="1354136"/>
          </a:xfrm>
          <a:noFill/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LHNB Rules:</a:t>
            </a:r>
            <a:endParaRPr lang="en-US" sz="5400" b="1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4089" y="545430"/>
            <a:ext cx="470033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Notebook </a:t>
            </a:r>
            <a:r>
              <a:rPr lang="en-US" sz="3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MUST Be </a:t>
            </a:r>
            <a:r>
              <a:rPr lang="en-US" sz="3200" b="1" dirty="0" smtClean="0"/>
              <a:t>brought to class everyday!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P</a:t>
            </a:r>
            <a:r>
              <a:rPr lang="en-US" sz="3200" b="1" dirty="0" smtClean="0"/>
              <a:t>ages in notes section will include a “Table of Contents,” which must be numbered correctly.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Teacher will periodically check notebook to insure student organization and accuracy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3023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lum bright="70000" contrast="-70000"/>
          </a:blip>
          <a:srcRect l="13128" t="3282" r="14513" b="2626"/>
          <a:stretch/>
        </p:blipFill>
        <p:spPr>
          <a:xfrm>
            <a:off x="2117557" y="0"/>
            <a:ext cx="6160169" cy="6898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505865" y="2948448"/>
            <a:ext cx="6160172" cy="1354136"/>
          </a:xfrm>
          <a:noFill/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Label your book:</a:t>
            </a:r>
            <a:endParaRPr lang="en-US" sz="5400" b="1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1769" y="1404608"/>
            <a:ext cx="41885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Using a marker, write your name on the spine of your notebook.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If you need duct tape, let me know. 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09244" y="3156664"/>
            <a:ext cx="549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Freshman" pitchFamily="2" charset="0"/>
              </a:rPr>
              <a:t>First and Last Name </a:t>
            </a:r>
            <a:endParaRPr lang="en-US" sz="3200" b="1" dirty="0">
              <a:latin typeface="Fresh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3234" b="13743"/>
          <a:stretch/>
        </p:blipFill>
        <p:spPr>
          <a:xfrm>
            <a:off x="5059279" y="401053"/>
            <a:ext cx="3619500" cy="455595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lum bright="70000" contrast="-70000"/>
          </a:blip>
          <a:srcRect l="13128" t="3282" r="14513" b="2626"/>
          <a:stretch/>
        </p:blipFill>
        <p:spPr>
          <a:xfrm>
            <a:off x="2117557" y="0"/>
            <a:ext cx="6160169" cy="6898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928348" y="2370931"/>
            <a:ext cx="5005137" cy="1354136"/>
          </a:xfrm>
          <a:noFill/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LHNB Tabs:</a:t>
            </a:r>
            <a:endParaRPr lang="en-US" sz="5400" b="1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006" y="863583"/>
            <a:ext cx="44969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Label 5 of your tabs: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/>
              <a:t>Warm-ups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/>
              <a:t>Vocabulary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/>
              <a:t>Southwest Asia</a:t>
            </a:r>
            <a:r>
              <a:rPr lang="en-US" sz="3600" b="1" dirty="0" smtClean="0"/>
              <a:t> </a:t>
            </a:r>
            <a:endParaRPr lang="en-US" sz="3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/>
              <a:t>Southeast Asia</a:t>
            </a:r>
            <a:endParaRPr lang="en-US" sz="36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/>
              <a:t>Africa</a:t>
            </a:r>
            <a:endParaRPr lang="en-US" sz="3600" b="1" dirty="0" smtClean="0"/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562901" y="5141372"/>
            <a:ext cx="726948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Put any unused tabs in the back of your binder</a:t>
            </a:r>
            <a:r>
              <a:rPr lang="en-US" sz="3200" dirty="0"/>
              <a:t>!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1123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38522"/>
          <a:stretch/>
        </p:blipFill>
        <p:spPr>
          <a:xfrm>
            <a:off x="3630955" y="453056"/>
            <a:ext cx="4114800" cy="57777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Syllabus</a:t>
            </a:r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:</a:t>
            </a:r>
            <a:r>
              <a:rPr lang="en-US" sz="48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48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554" y="453056"/>
            <a:ext cx="5892801" cy="258532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Place your syllabus in your binder before your tabs.  </a:t>
            </a:r>
          </a:p>
        </p:txBody>
      </p:sp>
    </p:spTree>
    <p:extLst>
      <p:ext uri="{BB962C8B-B14F-4D97-AF65-F5344CB8AC3E}">
        <p14:creationId xmlns:p14="http://schemas.microsoft.com/office/powerpoint/2010/main" val="218679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38522"/>
          <a:stretch/>
        </p:blipFill>
        <p:spPr>
          <a:xfrm>
            <a:off x="4378817" y="680541"/>
            <a:ext cx="4095482" cy="512375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Warm-ups</a:t>
            </a:r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:</a:t>
            </a:r>
            <a:endParaRPr lang="en-US" sz="48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6900" y="678868"/>
            <a:ext cx="5892801" cy="424731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 Warm-ups divider should be after the syllabus. </a:t>
            </a:r>
          </a:p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Include some paper.  </a:t>
            </a:r>
          </a:p>
        </p:txBody>
      </p:sp>
    </p:spTree>
    <p:extLst>
      <p:ext uri="{BB962C8B-B14F-4D97-AF65-F5344CB8AC3E}">
        <p14:creationId xmlns:p14="http://schemas.microsoft.com/office/powerpoint/2010/main" val="8924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Vocabulary:</a:t>
            </a:r>
            <a:endParaRPr lang="en-US" sz="4800" b="1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424731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 vocabulary divider should be after your warm-ups. Include some paper. </a:t>
            </a:r>
          </a:p>
        </p:txBody>
      </p:sp>
    </p:spTree>
    <p:extLst>
      <p:ext uri="{BB962C8B-B14F-4D97-AF65-F5344CB8AC3E}">
        <p14:creationId xmlns:p14="http://schemas.microsoft.com/office/powerpoint/2010/main" val="4334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Southwest Asia</a:t>
            </a:r>
            <a:r>
              <a:rPr lang="en-US" sz="4800" b="1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:</a:t>
            </a:r>
            <a:endParaRPr lang="en-US" sz="4800" b="1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5078313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 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Southwest Asia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” 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divider should be after your vocabulary. Be sure to include some paper.  </a:t>
            </a:r>
          </a:p>
        </p:txBody>
      </p:sp>
    </p:spTree>
    <p:extLst>
      <p:ext uri="{BB962C8B-B14F-4D97-AF65-F5344CB8AC3E}">
        <p14:creationId xmlns:p14="http://schemas.microsoft.com/office/powerpoint/2010/main" val="31692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haw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C00000"/>
      </a:accent1>
      <a:accent2>
        <a:srgbClr val="44546A"/>
      </a:accent2>
      <a:accent3>
        <a:srgbClr val="A5A5A5"/>
      </a:accent3>
      <a:accent4>
        <a:srgbClr val="FFFFFF"/>
      </a:accent4>
      <a:accent5>
        <a:srgbClr val="C00000"/>
      </a:accent5>
      <a:accent6>
        <a:srgbClr val="7F7F7F"/>
      </a:accent6>
      <a:hlink>
        <a:srgbClr val="7F7F7F"/>
      </a:hlink>
      <a:folHlink>
        <a:srgbClr val="FF000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3514</TotalTime>
  <Words>338</Words>
  <Application>Microsoft Office PowerPoint</Application>
  <PresentationFormat>On-screen Show (4:3)</PresentationFormat>
  <Paragraphs>68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 little sunshine</vt:lpstr>
      <vt:lpstr>Arial</vt:lpstr>
      <vt:lpstr>Calibri</vt:lpstr>
      <vt:lpstr>Calibri Light</vt:lpstr>
      <vt:lpstr>Freshman</vt:lpstr>
      <vt:lpstr>Impact Label</vt:lpstr>
      <vt:lpstr>Office Theme</vt:lpstr>
      <vt:lpstr>Mr. Lewis </vt:lpstr>
      <vt:lpstr>Take out supplies for Binder set-up!!</vt:lpstr>
      <vt:lpstr>LHNB Rules:</vt:lpstr>
      <vt:lpstr>Label your book:</vt:lpstr>
      <vt:lpstr>LHNB Tabs:</vt:lpstr>
      <vt:lpstr>Syllabus: </vt:lpstr>
      <vt:lpstr>Warm-ups:</vt:lpstr>
      <vt:lpstr>Vocabulary:</vt:lpstr>
      <vt:lpstr>Southwest Asia:</vt:lpstr>
      <vt:lpstr>Table of Contents:</vt:lpstr>
      <vt:lpstr>Southeast Asia:</vt:lpstr>
      <vt:lpstr>Table of Contents:</vt:lpstr>
      <vt:lpstr>Africa:</vt:lpstr>
      <vt:lpstr>Proper Order:</vt:lpstr>
      <vt:lpstr>Syllabus:</vt:lpstr>
      <vt:lpstr>Warm-ups:</vt:lpstr>
      <vt:lpstr>Vocabulary:</vt:lpstr>
      <vt:lpstr>Southwest Asia:</vt:lpstr>
      <vt:lpstr>Table of Contents:</vt:lpstr>
      <vt:lpstr>Southeast Asia:</vt:lpstr>
      <vt:lpstr>Table of Contents:</vt:lpstr>
      <vt:lpstr>Africa:</vt:lpstr>
    </vt:vector>
  </TitlesOfParts>
  <Company>Muscogee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Notebook</dc:title>
  <dc:creator>Hill Tonya</dc:creator>
  <cp:lastModifiedBy>Lewis Terrance J</cp:lastModifiedBy>
  <cp:revision>58</cp:revision>
  <cp:lastPrinted>2017-08-22T20:24:03Z</cp:lastPrinted>
  <dcterms:created xsi:type="dcterms:W3CDTF">2017-08-11T15:12:30Z</dcterms:created>
  <dcterms:modified xsi:type="dcterms:W3CDTF">2019-08-07T19:51:53Z</dcterms:modified>
</cp:coreProperties>
</file>