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EFEF3"/>
    <a:srgbClr val="B2D8D8"/>
    <a:srgbClr val="006666"/>
    <a:srgbClr val="004C4C"/>
    <a:srgbClr val="008080"/>
    <a:srgbClr val="66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49" autoAdjust="0"/>
  </p:normalViewPr>
  <p:slideViewPr>
    <p:cSldViewPr snapToGrid="0">
      <p:cViewPr varScale="1">
        <p:scale>
          <a:sx n="50" d="100"/>
          <a:sy n="50" d="100"/>
        </p:scale>
        <p:origin x="2124" y="3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nkenship Angela L" userId="48d01e5e-20ba-4ff3-9ab0-a3f6324b6c9e" providerId="ADAL" clId="{03B4E7A8-34A5-4761-996D-E60A03A125FF}"/>
    <pc:docChg chg="undo custSel delSld modSld">
      <pc:chgData name="Blankenship Angela L" userId="48d01e5e-20ba-4ff3-9ab0-a3f6324b6c9e" providerId="ADAL" clId="{03B4E7A8-34A5-4761-996D-E60A03A125FF}" dt="2022-08-05T16:10:28.407" v="33" actId="255"/>
      <pc:docMkLst>
        <pc:docMk/>
      </pc:docMkLst>
      <pc:sldChg chg="addSp delSp modSp mod">
        <pc:chgData name="Blankenship Angela L" userId="48d01e5e-20ba-4ff3-9ab0-a3f6324b6c9e" providerId="ADAL" clId="{03B4E7A8-34A5-4761-996D-E60A03A125FF}" dt="2022-08-05T16:10:28.407" v="33" actId="255"/>
        <pc:sldMkLst>
          <pc:docMk/>
          <pc:sldMk cId="444194325" sldId="257"/>
        </pc:sldMkLst>
        <pc:spChg chg="mod">
          <ac:chgData name="Blankenship Angela L" userId="48d01e5e-20ba-4ff3-9ab0-a3f6324b6c9e" providerId="ADAL" clId="{03B4E7A8-34A5-4761-996D-E60A03A125FF}" dt="2022-08-05T16:10:28.407" v="33" actId="255"/>
          <ac:spMkLst>
            <pc:docMk/>
            <pc:sldMk cId="444194325" sldId="257"/>
            <ac:spMk id="31" creationId="{898B0C33-0D9E-4897-8D8B-28D3CB6EE1B6}"/>
          </ac:spMkLst>
        </pc:spChg>
        <pc:spChg chg="mod">
          <ac:chgData name="Blankenship Angela L" userId="48d01e5e-20ba-4ff3-9ab0-a3f6324b6c9e" providerId="ADAL" clId="{03B4E7A8-34A5-4761-996D-E60A03A125FF}" dt="2022-08-05T15:51:49.615" v="15" actId="20577"/>
          <ac:spMkLst>
            <pc:docMk/>
            <pc:sldMk cId="444194325" sldId="257"/>
            <ac:spMk id="79" creationId="{3C8E81EF-7B69-4183-AF5C-EC682199E373}"/>
          </ac:spMkLst>
        </pc:spChg>
        <pc:spChg chg="mod">
          <ac:chgData name="Blankenship Angela L" userId="48d01e5e-20ba-4ff3-9ab0-a3f6324b6c9e" providerId="ADAL" clId="{03B4E7A8-34A5-4761-996D-E60A03A125FF}" dt="2022-08-05T15:51:44.785" v="14" actId="1076"/>
          <ac:spMkLst>
            <pc:docMk/>
            <pc:sldMk cId="444194325" sldId="257"/>
            <ac:spMk id="82" creationId="{3399131C-CBE2-49AB-8DCC-9493AE01D94A}"/>
          </ac:spMkLst>
        </pc:spChg>
        <pc:spChg chg="add del mod">
          <ac:chgData name="Blankenship Angela L" userId="48d01e5e-20ba-4ff3-9ab0-a3f6324b6c9e" providerId="ADAL" clId="{03B4E7A8-34A5-4761-996D-E60A03A125FF}" dt="2022-08-05T15:52:17.831" v="18" actId="20577"/>
          <ac:spMkLst>
            <pc:docMk/>
            <pc:sldMk cId="444194325" sldId="257"/>
            <ac:spMk id="87" creationId="{C7AE5C9D-C512-4111-B238-627F6B08C5DE}"/>
          </ac:spMkLst>
        </pc:spChg>
        <pc:spChg chg="mod">
          <ac:chgData name="Blankenship Angela L" userId="48d01e5e-20ba-4ff3-9ab0-a3f6324b6c9e" providerId="ADAL" clId="{03B4E7A8-34A5-4761-996D-E60A03A125FF}" dt="2022-08-05T15:52:20.481" v="19" actId="20577"/>
          <ac:spMkLst>
            <pc:docMk/>
            <pc:sldMk cId="444194325" sldId="257"/>
            <ac:spMk id="88" creationId="{23A3781D-5906-4150-AA6E-65C9CE1ABD5E}"/>
          </ac:spMkLst>
        </pc:spChg>
        <pc:graphicFrameChg chg="mod modGraphic">
          <ac:chgData name="Blankenship Angela L" userId="48d01e5e-20ba-4ff3-9ab0-a3f6324b6c9e" providerId="ADAL" clId="{03B4E7A8-34A5-4761-996D-E60A03A125FF}" dt="2022-08-05T16:10:11.959" v="32" actId="1076"/>
          <ac:graphicFrameMkLst>
            <pc:docMk/>
            <pc:sldMk cId="444194325" sldId="257"/>
            <ac:graphicFrameMk id="20" creationId="{6757FF1E-5702-43F0-AF33-C20F66E09F26}"/>
          </ac:graphicFrameMkLst>
        </pc:graphicFrameChg>
        <pc:picChg chg="mod">
          <ac:chgData name="Blankenship Angela L" userId="48d01e5e-20ba-4ff3-9ab0-a3f6324b6c9e" providerId="ADAL" clId="{03B4E7A8-34A5-4761-996D-E60A03A125FF}" dt="2022-08-05T16:06:39.665" v="30" actId="1076"/>
          <ac:picMkLst>
            <pc:docMk/>
            <pc:sldMk cId="444194325" sldId="257"/>
            <ac:picMk id="30" creationId="{623E8146-B1AB-46A3-8C9F-9B4F95B90763}"/>
          </ac:picMkLst>
        </pc:picChg>
        <pc:picChg chg="mod">
          <ac:chgData name="Blankenship Angela L" userId="48d01e5e-20ba-4ff3-9ab0-a3f6324b6c9e" providerId="ADAL" clId="{03B4E7A8-34A5-4761-996D-E60A03A125FF}" dt="2022-08-05T15:51:38.080" v="13" actId="1076"/>
          <ac:picMkLst>
            <pc:docMk/>
            <pc:sldMk cId="444194325" sldId="257"/>
            <ac:picMk id="81" creationId="{37DDA3E0-B275-411C-9611-61CC7A2E058B}"/>
          </ac:picMkLst>
        </pc:picChg>
      </pc:sldChg>
      <pc:sldChg chg="del">
        <pc:chgData name="Blankenship Angela L" userId="48d01e5e-20ba-4ff3-9ab0-a3f6324b6c9e" providerId="ADAL" clId="{03B4E7A8-34A5-4761-996D-E60A03A125FF}" dt="2022-08-05T15:45:53.540" v="0" actId="2696"/>
        <pc:sldMkLst>
          <pc:docMk/>
          <pc:sldMk cId="3100863414" sldId="258"/>
        </pc:sldMkLst>
      </pc:sldChg>
      <pc:sldChg chg="del">
        <pc:chgData name="Blankenship Angela L" userId="48d01e5e-20ba-4ff3-9ab0-a3f6324b6c9e" providerId="ADAL" clId="{03B4E7A8-34A5-4761-996D-E60A03A125FF}" dt="2022-08-05T15:45:56.691" v="1" actId="2696"/>
        <pc:sldMkLst>
          <pc:docMk/>
          <pc:sldMk cId="2507465690" sldId="259"/>
        </pc:sldMkLst>
      </pc:sldChg>
      <pc:sldChg chg="del">
        <pc:chgData name="Blankenship Angela L" userId="48d01e5e-20ba-4ff3-9ab0-a3f6324b6c9e" providerId="ADAL" clId="{03B4E7A8-34A5-4761-996D-E60A03A125FF}" dt="2022-08-05T15:46:00.407" v="2" actId="2696"/>
        <pc:sldMkLst>
          <pc:docMk/>
          <pc:sldMk cId="769216388" sldId="260"/>
        </pc:sldMkLst>
      </pc:sldChg>
      <pc:sldChg chg="del">
        <pc:chgData name="Blankenship Angela L" userId="48d01e5e-20ba-4ff3-9ab0-a3f6324b6c9e" providerId="ADAL" clId="{03B4E7A8-34A5-4761-996D-E60A03A125FF}" dt="2022-08-05T15:46:03.257" v="3" actId="2696"/>
        <pc:sldMkLst>
          <pc:docMk/>
          <pc:sldMk cId="702061473" sldId="26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161034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257500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2680286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381325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254195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3351472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13926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3226029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85556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3256681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E38E3E9-6357-4509-B2FF-C400A6B66E83}" type="datetimeFigureOut">
              <a:rPr lang="en-CA" smtClean="0"/>
              <a:t>2022-08-05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6958904-5D70-4986-B951-D1940B9C9729}" type="slidenum">
              <a:rPr lang="en-CA" smtClean="0"/>
              <a:t>‹#›</a:t>
            </a:fld>
            <a:endParaRPr lang="en-CA" dirty="0"/>
          </a:p>
        </p:txBody>
      </p:sp>
    </p:spTree>
    <p:extLst>
      <p:ext uri="{BB962C8B-B14F-4D97-AF65-F5344CB8AC3E}">
        <p14:creationId xmlns:p14="http://schemas.microsoft.com/office/powerpoint/2010/main" val="891017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E38E3E9-6357-4509-B2FF-C400A6B66E83}" type="datetimeFigureOut">
              <a:rPr lang="en-CA" smtClean="0"/>
              <a:t>2022-08-05</a:t>
            </a:fld>
            <a:endParaRPr lang="en-CA"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6958904-5D70-4986-B951-D1940B9C9729}" type="slidenum">
              <a:rPr lang="en-CA" smtClean="0"/>
              <a:t>‹#›</a:t>
            </a:fld>
            <a:endParaRPr lang="en-CA" dirty="0"/>
          </a:p>
        </p:txBody>
      </p:sp>
    </p:spTree>
    <p:extLst>
      <p:ext uri="{BB962C8B-B14F-4D97-AF65-F5344CB8AC3E}">
        <p14:creationId xmlns:p14="http://schemas.microsoft.com/office/powerpoint/2010/main" val="3818892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584D609D-B943-409C-A11E-26FB9191C16A}"/>
              </a:ext>
            </a:extLst>
          </p:cNvPr>
          <p:cNvSpPr/>
          <p:nvPr/>
        </p:nvSpPr>
        <p:spPr>
          <a:xfrm>
            <a:off x="253861" y="2792895"/>
            <a:ext cx="2242517" cy="2196547"/>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a:extLst>
              <a:ext uri="{FF2B5EF4-FFF2-40B4-BE49-F238E27FC236}">
                <a16:creationId xmlns:a16="http://schemas.microsoft.com/office/drawing/2014/main" id="{C6306C3B-6B98-46C5-8296-AB2AB87CDCBB}"/>
              </a:ext>
            </a:extLst>
          </p:cNvPr>
          <p:cNvSpPr/>
          <p:nvPr/>
        </p:nvSpPr>
        <p:spPr>
          <a:xfrm>
            <a:off x="0" y="1094671"/>
            <a:ext cx="6858000" cy="249248"/>
          </a:xfrm>
          <a:prstGeom prst="rect">
            <a:avLst/>
          </a:prstGeom>
          <a:solidFill>
            <a:srgbClr val="B2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a:extLst>
              <a:ext uri="{FF2B5EF4-FFF2-40B4-BE49-F238E27FC236}">
                <a16:creationId xmlns:a16="http://schemas.microsoft.com/office/drawing/2014/main" id="{28457C4D-7E1E-4A8E-B8E6-63CF31996A5F}"/>
              </a:ext>
            </a:extLst>
          </p:cNvPr>
          <p:cNvSpPr/>
          <p:nvPr/>
        </p:nvSpPr>
        <p:spPr>
          <a:xfrm>
            <a:off x="0" y="1033995"/>
            <a:ext cx="6858000" cy="1172492"/>
          </a:xfrm>
          <a:prstGeom prst="rect">
            <a:avLst/>
          </a:prstGeom>
          <a:noFill/>
          <a:ln w="2857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a:extLst>
              <a:ext uri="{FF2B5EF4-FFF2-40B4-BE49-F238E27FC236}">
                <a16:creationId xmlns:a16="http://schemas.microsoft.com/office/drawing/2014/main" id="{EBC6F2D8-B881-44F6-BE69-24149413F24C}"/>
              </a:ext>
            </a:extLst>
          </p:cNvPr>
          <p:cNvSpPr/>
          <p:nvPr/>
        </p:nvSpPr>
        <p:spPr>
          <a:xfrm>
            <a:off x="0" y="-38100"/>
            <a:ext cx="6858000" cy="957652"/>
          </a:xfrm>
          <a:prstGeom prst="rect">
            <a:avLst/>
          </a:prstGeom>
          <a:solidFill>
            <a:srgbClr val="66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EAB9F341-E02E-4669-92C5-DDFB9CB20A28}"/>
              </a:ext>
            </a:extLst>
          </p:cNvPr>
          <p:cNvSpPr/>
          <p:nvPr/>
        </p:nvSpPr>
        <p:spPr>
          <a:xfrm>
            <a:off x="815953" y="0"/>
            <a:ext cx="5226094" cy="707886"/>
          </a:xfrm>
          <a:prstGeom prst="rect">
            <a:avLst/>
          </a:prstGeom>
          <a:noFill/>
        </p:spPr>
        <p:txBody>
          <a:bodyPr wrap="square" lIns="91440" tIns="45720" rIns="91440" bIns="45720">
            <a:spAutoFit/>
          </a:bodyPr>
          <a:lstStyle/>
          <a:p>
            <a:pPr algn="ctr"/>
            <a:r>
              <a:rPr lang="en-US" sz="4000" b="1" cap="none" spc="0" dirty="0">
                <a:ln w="12700">
                  <a:solidFill>
                    <a:srgbClr val="004C4C"/>
                  </a:solidFill>
                  <a:prstDash val="solid"/>
                </a:ln>
                <a:solidFill>
                  <a:schemeClr val="bg1">
                    <a:lumMod val="95000"/>
                  </a:schemeClr>
                </a:solidFill>
                <a:effectLst>
                  <a:outerShdw dist="38100" dir="2700000" algn="tl" rotWithShape="0">
                    <a:srgbClr val="B2D8D8"/>
                  </a:outerShdw>
                </a:effectLst>
                <a:latin typeface="Impact" panose="020B0806030902050204" pitchFamily="34" charset="0"/>
              </a:rPr>
              <a:t>Study Skills Syllabus</a:t>
            </a:r>
          </a:p>
        </p:txBody>
      </p:sp>
      <p:sp>
        <p:nvSpPr>
          <p:cNvPr id="15" name="Rectangle 14">
            <a:extLst>
              <a:ext uri="{FF2B5EF4-FFF2-40B4-BE49-F238E27FC236}">
                <a16:creationId xmlns:a16="http://schemas.microsoft.com/office/drawing/2014/main" id="{674B376F-89C7-4A0E-9954-ADA4577E95C9}"/>
              </a:ext>
            </a:extLst>
          </p:cNvPr>
          <p:cNvSpPr/>
          <p:nvPr/>
        </p:nvSpPr>
        <p:spPr>
          <a:xfrm>
            <a:off x="3429000" y="957652"/>
            <a:ext cx="3429000" cy="155531"/>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a:extLst>
              <a:ext uri="{FF2B5EF4-FFF2-40B4-BE49-F238E27FC236}">
                <a16:creationId xmlns:a16="http://schemas.microsoft.com/office/drawing/2014/main" id="{674CC3A0-30FA-4C54-A6C4-27AA02979841}"/>
              </a:ext>
            </a:extLst>
          </p:cNvPr>
          <p:cNvSpPr/>
          <p:nvPr/>
        </p:nvSpPr>
        <p:spPr>
          <a:xfrm>
            <a:off x="0" y="957133"/>
            <a:ext cx="3429000" cy="156050"/>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TextBox 17">
            <a:extLst>
              <a:ext uri="{FF2B5EF4-FFF2-40B4-BE49-F238E27FC236}">
                <a16:creationId xmlns:a16="http://schemas.microsoft.com/office/drawing/2014/main" id="{8957B925-5F7A-4E18-B99D-520B435111A9}"/>
              </a:ext>
            </a:extLst>
          </p:cNvPr>
          <p:cNvSpPr txBox="1"/>
          <p:nvPr/>
        </p:nvSpPr>
        <p:spPr>
          <a:xfrm>
            <a:off x="253860" y="1068987"/>
            <a:ext cx="4273414" cy="307777"/>
          </a:xfrm>
          <a:prstGeom prst="rect">
            <a:avLst/>
          </a:prstGeom>
          <a:noFill/>
        </p:spPr>
        <p:txBody>
          <a:bodyPr wrap="square" rtlCol="0">
            <a:spAutoFit/>
          </a:bodyPr>
          <a:lstStyle/>
          <a:p>
            <a:r>
              <a:rPr lang="en-CA" sz="1400" b="1" i="1" dirty="0">
                <a:latin typeface="Palatino Linotype" panose="02040502050505030304" pitchFamily="18" charset="0"/>
              </a:rPr>
              <a:t>Teacher: Angela Blankenship</a:t>
            </a:r>
            <a:endParaRPr lang="en-CA" sz="1400" i="1" dirty="0">
              <a:latin typeface="Palatino Linotype" panose="02040502050505030304" pitchFamily="18" charset="0"/>
            </a:endParaRPr>
          </a:p>
        </p:txBody>
      </p:sp>
      <p:graphicFrame>
        <p:nvGraphicFramePr>
          <p:cNvPr id="20" name="Table 20">
            <a:extLst>
              <a:ext uri="{FF2B5EF4-FFF2-40B4-BE49-F238E27FC236}">
                <a16:creationId xmlns:a16="http://schemas.microsoft.com/office/drawing/2014/main" id="{6757FF1E-5702-43F0-AF33-C20F66E09F26}"/>
              </a:ext>
            </a:extLst>
          </p:cNvPr>
          <p:cNvGraphicFramePr>
            <a:graphicFrameLocks noGrp="1"/>
          </p:cNvGraphicFramePr>
          <p:nvPr>
            <p:extLst>
              <p:ext uri="{D42A27DB-BD31-4B8C-83A1-F6EECF244321}">
                <p14:modId xmlns:p14="http://schemas.microsoft.com/office/powerpoint/2010/main" val="180462022"/>
              </p:ext>
            </p:extLst>
          </p:nvPr>
        </p:nvGraphicFramePr>
        <p:xfrm>
          <a:off x="-38994" y="1468224"/>
          <a:ext cx="6794586" cy="664635"/>
        </p:xfrm>
        <a:graphic>
          <a:graphicData uri="http://schemas.openxmlformats.org/drawingml/2006/table">
            <a:tbl>
              <a:tblPr firstRow="1" bandRow="1">
                <a:tableStyleId>{D27102A9-8310-4765-A935-A1911B00CA55}</a:tableStyleId>
              </a:tblPr>
              <a:tblGrid>
                <a:gridCol w="3397293">
                  <a:extLst>
                    <a:ext uri="{9D8B030D-6E8A-4147-A177-3AD203B41FA5}">
                      <a16:colId xmlns:a16="http://schemas.microsoft.com/office/drawing/2014/main" val="2499419690"/>
                    </a:ext>
                  </a:extLst>
                </a:gridCol>
                <a:gridCol w="3397293">
                  <a:extLst>
                    <a:ext uri="{9D8B030D-6E8A-4147-A177-3AD203B41FA5}">
                      <a16:colId xmlns:a16="http://schemas.microsoft.com/office/drawing/2014/main" val="3532451105"/>
                    </a:ext>
                  </a:extLst>
                </a:gridCol>
              </a:tblGrid>
              <a:tr h="352337">
                <a:tc>
                  <a:txBody>
                    <a:bodyPr/>
                    <a:lstStyle/>
                    <a:p>
                      <a:pPr algn="l"/>
                      <a:r>
                        <a:rPr lang="en-CA" dirty="0">
                          <a:latin typeface="Palatino Linotype" panose="02040502050505030304" pitchFamily="18" charset="0"/>
                        </a:rPr>
                        <a:t>             </a:t>
                      </a:r>
                      <a:r>
                        <a:rPr lang="en-CA" sz="1600" dirty="0">
                          <a:latin typeface="Palatino Linotype" panose="02040502050505030304" pitchFamily="18" charset="0"/>
                        </a:rPr>
                        <a:t>Room  :  601</a:t>
                      </a:r>
                    </a:p>
                  </a:txBody>
                  <a:tcPr>
                    <a:lnL w="12700" cap="flat" cmpd="sng" algn="ctr">
                      <a:solidFill>
                        <a:srgbClr val="006666"/>
                      </a:solidFill>
                      <a:prstDash val="sysDashDotDot"/>
                      <a:round/>
                      <a:headEnd type="none" w="med" len="med"/>
                      <a:tailEnd type="none" w="med" len="med"/>
                    </a:lnL>
                    <a:lnR w="12700" cap="flat" cmpd="sng" algn="ctr">
                      <a:solidFill>
                        <a:srgbClr val="006666"/>
                      </a:solidFill>
                      <a:prstDash val="sysDashDotDot"/>
                      <a:round/>
                      <a:headEnd type="none" w="med" len="med"/>
                      <a:tailEnd type="none" w="med" len="med"/>
                    </a:lnR>
                    <a:lnT w="12700" cap="flat" cmpd="sng" algn="ctr">
                      <a:solidFill>
                        <a:srgbClr val="006666"/>
                      </a:solidFill>
                      <a:prstDash val="sysDashDotDot"/>
                      <a:round/>
                      <a:headEnd type="none" w="med" len="med"/>
                      <a:tailEnd type="none" w="med" len="med"/>
                    </a:lnT>
                    <a:lnB w="12700" cap="flat" cmpd="sng" algn="ctr">
                      <a:solidFill>
                        <a:srgbClr val="006666"/>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lang="en-CA" dirty="0"/>
                    </a:p>
                  </a:txBody>
                  <a:tcPr>
                    <a:lnL w="12700" cap="flat" cmpd="sng" algn="ctr">
                      <a:solidFill>
                        <a:srgbClr val="006666"/>
                      </a:solidFill>
                      <a:prstDash val="sysDashDotDot"/>
                      <a:round/>
                      <a:headEnd type="none" w="med" len="med"/>
                      <a:tailEnd type="none" w="med" len="med"/>
                    </a:lnL>
                    <a:lnR>
                      <a:noFill/>
                    </a:lnR>
                    <a:lnT w="12700" cmpd="sng">
                      <a:noFill/>
                    </a:lnT>
                    <a:lnB w="12700" cap="flat" cmpd="sng" algn="ctr">
                      <a:solidFill>
                        <a:srgbClr val="006666"/>
                      </a:solidFill>
                      <a:prstDash val="sysDashDot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3496171"/>
                  </a:ext>
                </a:extLst>
              </a:tr>
              <a:tr h="312298">
                <a:tc>
                  <a:txBody>
                    <a:bodyPr/>
                    <a:lstStyle/>
                    <a:p>
                      <a:r>
                        <a:rPr lang="en-CA" dirty="0"/>
                        <a:t>     </a:t>
                      </a:r>
                    </a:p>
                  </a:txBody>
                  <a:tcPr>
                    <a:lnL>
                      <a:noFill/>
                    </a:lnL>
                    <a:lnR w="12700" cap="flat" cmpd="sng" algn="ctr">
                      <a:solidFill>
                        <a:srgbClr val="006666"/>
                      </a:solidFill>
                      <a:prstDash val="sysDashDotDot"/>
                      <a:round/>
                      <a:headEnd type="none" w="med" len="med"/>
                      <a:tailEnd type="none" w="med" len="med"/>
                    </a:lnR>
                    <a:lnT w="12700" cap="flat" cmpd="sng" algn="ctr">
                      <a:solidFill>
                        <a:srgbClr val="006666"/>
                      </a:solidFill>
                      <a:prstDash val="sysDashDotDot"/>
                      <a:round/>
                      <a:headEnd type="none" w="med" len="med"/>
                      <a:tailEnd type="none" w="med" len="med"/>
                    </a:lnT>
                    <a:lnB w="12700" cmpd="sng">
                      <a:noFill/>
                    </a:lnB>
                    <a:lnTlToBr w="12700" cmpd="sng">
                      <a:noFill/>
                      <a:prstDash val="solid"/>
                    </a:lnTlToBr>
                    <a:lnBlToTr w="12700" cmpd="sng">
                      <a:noFill/>
                      <a:prstDash val="solid"/>
                    </a:lnBlToTr>
                    <a:solidFill>
                      <a:schemeClr val="bg1">
                        <a:alpha val="20000"/>
                      </a:schemeClr>
                    </a:solidFill>
                  </a:tcPr>
                </a:tc>
                <a:tc>
                  <a:txBody>
                    <a:bodyPr/>
                    <a:lstStyle/>
                    <a:p>
                      <a:r>
                        <a:rPr lang="en-CA" dirty="0"/>
                        <a:t>                             </a:t>
                      </a:r>
                      <a:endParaRPr lang="en-CA" b="1" dirty="0">
                        <a:latin typeface="Palatino Linotype" panose="02040502050505030304" pitchFamily="18" charset="0"/>
                      </a:endParaRPr>
                    </a:p>
                  </a:txBody>
                  <a:tcPr>
                    <a:lnL w="12700" cap="flat" cmpd="sng" algn="ctr">
                      <a:solidFill>
                        <a:srgbClr val="006666"/>
                      </a:solidFill>
                      <a:prstDash val="sysDashDotDot"/>
                      <a:round/>
                      <a:headEnd type="none" w="med" len="med"/>
                      <a:tailEnd type="none" w="med" len="med"/>
                    </a:lnL>
                    <a:lnR w="12700" cap="flat" cmpd="sng" algn="ctr">
                      <a:solidFill>
                        <a:srgbClr val="006666"/>
                      </a:solidFill>
                      <a:prstDash val="sysDashDotDot"/>
                      <a:round/>
                      <a:headEnd type="none" w="med" len="med"/>
                      <a:tailEnd type="none" w="med" len="med"/>
                    </a:lnR>
                    <a:lnT w="12700" cap="flat" cmpd="sng" algn="ctr">
                      <a:solidFill>
                        <a:srgbClr val="006666"/>
                      </a:solidFill>
                      <a:prstDash val="sysDashDotDot"/>
                      <a:round/>
                      <a:headEnd type="none" w="med" len="med"/>
                      <a:tailEnd type="none" w="med" len="med"/>
                    </a:lnT>
                    <a:lnB w="12700" cap="flat" cmpd="sng" algn="ctr">
                      <a:solidFill>
                        <a:srgbClr val="006666"/>
                      </a:solidFill>
                      <a:prstDash val="sysDashDotDot"/>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2539634508"/>
                  </a:ext>
                </a:extLst>
              </a:tr>
            </a:tbl>
          </a:graphicData>
        </a:graphic>
      </p:graphicFrame>
      <p:pic>
        <p:nvPicPr>
          <p:cNvPr id="26" name="Picture 25">
            <a:extLst>
              <a:ext uri="{FF2B5EF4-FFF2-40B4-BE49-F238E27FC236}">
                <a16:creationId xmlns:a16="http://schemas.microsoft.com/office/drawing/2014/main" id="{B2281E1B-86A2-44D1-9020-1DBF093DB3C7}"/>
              </a:ext>
            </a:extLst>
          </p:cNvPr>
          <p:cNvPicPr>
            <a:picLocks noChangeAspect="1"/>
          </p:cNvPicPr>
          <p:nvPr/>
        </p:nvPicPr>
        <p:blipFill>
          <a:blip r:embed="rId2">
            <a:duotone>
              <a:prstClr val="black"/>
              <a:srgbClr val="004C4C">
                <a:tint val="45000"/>
                <a:satMod val="400000"/>
              </a:srgbClr>
            </a:duotone>
            <a:extLst>
              <a:ext uri="{28A0092B-C50C-407E-A947-70E740481C1C}">
                <a14:useLocalDpi xmlns:a14="http://schemas.microsoft.com/office/drawing/2010/main" val="0"/>
              </a:ext>
            </a:extLst>
          </a:blip>
          <a:stretch>
            <a:fillRect/>
          </a:stretch>
        </p:blipFill>
        <p:spPr>
          <a:xfrm>
            <a:off x="274843" y="1479659"/>
            <a:ext cx="247650" cy="247650"/>
          </a:xfrm>
          <a:prstGeom prst="rect">
            <a:avLst/>
          </a:prstGeom>
        </p:spPr>
      </p:pic>
      <p:pic>
        <p:nvPicPr>
          <p:cNvPr id="30" name="Picture 29" descr="A picture containing drawing&#10;&#10;Description automatically generated">
            <a:extLst>
              <a:ext uri="{FF2B5EF4-FFF2-40B4-BE49-F238E27FC236}">
                <a16:creationId xmlns:a16="http://schemas.microsoft.com/office/drawing/2014/main" id="{623E8146-B1AB-46A3-8C9F-9B4F95B90763}"/>
              </a:ext>
            </a:extLst>
          </p:cNvPr>
          <p:cNvPicPr>
            <a:picLocks noChangeAspect="1"/>
          </p:cNvPicPr>
          <p:nvPr/>
        </p:nvPicPr>
        <p:blipFill>
          <a:blip r:embed="rId3">
            <a:duotone>
              <a:prstClr val="black"/>
              <a:srgbClr val="004C4C">
                <a:tint val="45000"/>
                <a:satMod val="400000"/>
              </a:srgbClr>
            </a:duotone>
            <a:extLst>
              <a:ext uri="{28A0092B-C50C-407E-A947-70E740481C1C}">
                <a14:useLocalDpi xmlns:a14="http://schemas.microsoft.com/office/drawing/2010/main" val="0"/>
              </a:ext>
            </a:extLst>
          </a:blip>
          <a:stretch>
            <a:fillRect/>
          </a:stretch>
        </p:blipFill>
        <p:spPr>
          <a:xfrm>
            <a:off x="2343818" y="1461817"/>
            <a:ext cx="273660" cy="273660"/>
          </a:xfrm>
          <a:prstGeom prst="rect">
            <a:avLst/>
          </a:prstGeom>
        </p:spPr>
      </p:pic>
      <p:sp>
        <p:nvSpPr>
          <p:cNvPr id="31" name="Rectangle 30">
            <a:extLst>
              <a:ext uri="{FF2B5EF4-FFF2-40B4-BE49-F238E27FC236}">
                <a16:creationId xmlns:a16="http://schemas.microsoft.com/office/drawing/2014/main" id="{898B0C33-0D9E-4897-8D8B-28D3CB6EE1B6}"/>
              </a:ext>
            </a:extLst>
          </p:cNvPr>
          <p:cNvSpPr/>
          <p:nvPr/>
        </p:nvSpPr>
        <p:spPr>
          <a:xfrm>
            <a:off x="2679861" y="1439780"/>
            <a:ext cx="3602268" cy="307777"/>
          </a:xfrm>
          <a:prstGeom prst="rect">
            <a:avLst/>
          </a:prstGeom>
        </p:spPr>
        <p:txBody>
          <a:bodyPr wrap="none">
            <a:spAutoFit/>
          </a:bodyPr>
          <a:lstStyle/>
          <a:p>
            <a:r>
              <a:rPr lang="en-CA" sz="1400" b="1" i="1" dirty="0">
                <a:latin typeface="Palatino Linotype" panose="02040502050505030304" pitchFamily="18" charset="0"/>
              </a:rPr>
              <a:t>Blankenship.Angela.L@muscogee.k12.ga.us</a:t>
            </a:r>
          </a:p>
        </p:txBody>
      </p:sp>
      <p:sp>
        <p:nvSpPr>
          <p:cNvPr id="36" name="Rectangle 35">
            <a:extLst>
              <a:ext uri="{FF2B5EF4-FFF2-40B4-BE49-F238E27FC236}">
                <a16:creationId xmlns:a16="http://schemas.microsoft.com/office/drawing/2014/main" id="{D6DBC9B8-C639-48C3-A69C-1847F307E90C}"/>
              </a:ext>
            </a:extLst>
          </p:cNvPr>
          <p:cNvSpPr/>
          <p:nvPr/>
        </p:nvSpPr>
        <p:spPr>
          <a:xfrm>
            <a:off x="168964" y="2312647"/>
            <a:ext cx="2415209" cy="142318"/>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Rectangle 33">
            <a:extLst>
              <a:ext uri="{FF2B5EF4-FFF2-40B4-BE49-F238E27FC236}">
                <a16:creationId xmlns:a16="http://schemas.microsoft.com/office/drawing/2014/main" id="{77CA1355-417D-4326-8E81-15CB28694951}"/>
              </a:ext>
            </a:extLst>
          </p:cNvPr>
          <p:cNvSpPr/>
          <p:nvPr/>
        </p:nvSpPr>
        <p:spPr>
          <a:xfrm>
            <a:off x="168964" y="2313838"/>
            <a:ext cx="2415209" cy="2773017"/>
          </a:xfrm>
          <a:prstGeom prst="rect">
            <a:avLst/>
          </a:prstGeom>
          <a:noFill/>
          <a:ln w="381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Arrow: Pentagon 34">
            <a:extLst>
              <a:ext uri="{FF2B5EF4-FFF2-40B4-BE49-F238E27FC236}">
                <a16:creationId xmlns:a16="http://schemas.microsoft.com/office/drawing/2014/main" id="{DFDC3E86-B9AC-49C1-AC2C-48D1BF4DFDB8}"/>
              </a:ext>
            </a:extLst>
          </p:cNvPr>
          <p:cNvSpPr/>
          <p:nvPr/>
        </p:nvSpPr>
        <p:spPr>
          <a:xfrm rot="5400000">
            <a:off x="158487" y="2394795"/>
            <a:ext cx="493473" cy="302728"/>
          </a:xfrm>
          <a:prstGeom prst="homePlate">
            <a:avLst>
              <a:gd name="adj" fmla="val 70588"/>
            </a:avLst>
          </a:prstGeom>
          <a:solidFill>
            <a:srgbClr val="00666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TextBox 36">
            <a:extLst>
              <a:ext uri="{FF2B5EF4-FFF2-40B4-BE49-F238E27FC236}">
                <a16:creationId xmlns:a16="http://schemas.microsoft.com/office/drawing/2014/main" id="{79D18BE7-D6F0-415E-A801-BDD4673DF2D9}"/>
              </a:ext>
            </a:extLst>
          </p:cNvPr>
          <p:cNvSpPr txBox="1"/>
          <p:nvPr/>
        </p:nvSpPr>
        <p:spPr>
          <a:xfrm>
            <a:off x="556590" y="2415208"/>
            <a:ext cx="1774136" cy="377687"/>
          </a:xfrm>
          <a:prstGeom prst="rect">
            <a:avLst/>
          </a:prstGeom>
          <a:noFill/>
        </p:spPr>
        <p:txBody>
          <a:bodyPr wrap="square" rtlCol="0">
            <a:spAutoFit/>
          </a:bodyPr>
          <a:lstStyle/>
          <a:p>
            <a:r>
              <a:rPr lang="en-CA" b="1" i="1" dirty="0">
                <a:latin typeface="Palatino Linotype" panose="02040502050505030304" pitchFamily="18" charset="0"/>
              </a:rPr>
              <a:t>Materials:</a:t>
            </a:r>
          </a:p>
        </p:txBody>
      </p:sp>
      <p:cxnSp>
        <p:nvCxnSpPr>
          <p:cNvPr id="40" name="Straight Connector 39">
            <a:extLst>
              <a:ext uri="{FF2B5EF4-FFF2-40B4-BE49-F238E27FC236}">
                <a16:creationId xmlns:a16="http://schemas.microsoft.com/office/drawing/2014/main" id="{5244002E-F5D7-45D6-889C-92547319FE36}"/>
              </a:ext>
            </a:extLst>
          </p:cNvPr>
          <p:cNvCxnSpPr/>
          <p:nvPr/>
        </p:nvCxnSpPr>
        <p:spPr>
          <a:xfrm>
            <a:off x="650599" y="2713383"/>
            <a:ext cx="1680127" cy="0"/>
          </a:xfrm>
          <a:prstGeom prst="line">
            <a:avLst/>
          </a:prstGeom>
          <a:ln>
            <a:solidFill>
              <a:srgbClr val="004C4C"/>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3340729-D0B4-4149-B79A-8CDA91B8CA2E}"/>
              </a:ext>
            </a:extLst>
          </p:cNvPr>
          <p:cNvCxnSpPr/>
          <p:nvPr/>
        </p:nvCxnSpPr>
        <p:spPr>
          <a:xfrm>
            <a:off x="168964" y="2788717"/>
            <a:ext cx="2222641" cy="0"/>
          </a:xfrm>
          <a:prstGeom prst="line">
            <a:avLst/>
          </a:prstGeom>
          <a:ln w="12700">
            <a:solidFill>
              <a:srgbClr val="004C4C"/>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C83E339-5FB9-405A-948B-B71996F73E97}"/>
              </a:ext>
            </a:extLst>
          </p:cNvPr>
          <p:cNvCxnSpPr/>
          <p:nvPr/>
        </p:nvCxnSpPr>
        <p:spPr>
          <a:xfrm>
            <a:off x="193977" y="3900119"/>
            <a:ext cx="2222641" cy="0"/>
          </a:xfrm>
          <a:prstGeom prst="line">
            <a:avLst/>
          </a:prstGeom>
          <a:ln w="12700">
            <a:solidFill>
              <a:srgbClr val="004C4C"/>
            </a:solidFill>
            <a:prstDash val="dash"/>
          </a:ln>
        </p:spPr>
        <p:style>
          <a:lnRef idx="1">
            <a:schemeClr val="accent1"/>
          </a:lnRef>
          <a:fillRef idx="0">
            <a:schemeClr val="accent1"/>
          </a:fillRef>
          <a:effectRef idx="0">
            <a:schemeClr val="accent1"/>
          </a:effectRef>
          <a:fontRef idx="minor">
            <a:schemeClr val="tx1"/>
          </a:fontRef>
        </p:style>
      </p:cxnSp>
      <p:pic>
        <p:nvPicPr>
          <p:cNvPr id="49" name="Picture 48" descr="A close up of a logo&#10;&#10;Description automatically generated">
            <a:extLst>
              <a:ext uri="{FF2B5EF4-FFF2-40B4-BE49-F238E27FC236}">
                <a16:creationId xmlns:a16="http://schemas.microsoft.com/office/drawing/2014/main" id="{F09CDC1D-9891-4E9F-8C56-D120EDF82E41}"/>
              </a:ext>
            </a:extLst>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1906113" y="2888964"/>
            <a:ext cx="609600" cy="609600"/>
          </a:xfrm>
          <a:prstGeom prst="rect">
            <a:avLst/>
          </a:prstGeom>
        </p:spPr>
      </p:pic>
      <p:sp>
        <p:nvSpPr>
          <p:cNvPr id="50" name="TextBox 49">
            <a:extLst>
              <a:ext uri="{FF2B5EF4-FFF2-40B4-BE49-F238E27FC236}">
                <a16:creationId xmlns:a16="http://schemas.microsoft.com/office/drawing/2014/main" id="{7011C305-F5FE-48C0-BB64-E27E2866A128}"/>
              </a:ext>
            </a:extLst>
          </p:cNvPr>
          <p:cNvSpPr txBox="1"/>
          <p:nvPr/>
        </p:nvSpPr>
        <p:spPr>
          <a:xfrm>
            <a:off x="181116" y="2921708"/>
            <a:ext cx="1634576" cy="584775"/>
          </a:xfrm>
          <a:prstGeom prst="rect">
            <a:avLst/>
          </a:prstGeom>
          <a:noFill/>
        </p:spPr>
        <p:txBody>
          <a:bodyPr wrap="square" rtlCol="0">
            <a:spAutoFit/>
          </a:bodyPr>
          <a:lstStyle/>
          <a:p>
            <a:r>
              <a:rPr lang="en-CA" sz="1600" b="1" dirty="0"/>
              <a:t>Binder, pencils, highlighters</a:t>
            </a:r>
            <a:endParaRPr lang="en-CA" sz="1600" dirty="0"/>
          </a:p>
        </p:txBody>
      </p:sp>
      <p:pic>
        <p:nvPicPr>
          <p:cNvPr id="52" name="Picture 51" descr="A close up of a screen&#10;&#10;Description automatically generated">
            <a:extLst>
              <a:ext uri="{FF2B5EF4-FFF2-40B4-BE49-F238E27FC236}">
                <a16:creationId xmlns:a16="http://schemas.microsoft.com/office/drawing/2014/main" id="{233ACB42-22B6-4FA2-9C15-DCA30A498F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30563" y="4244835"/>
            <a:ext cx="744607" cy="744607"/>
          </a:xfrm>
          <a:prstGeom prst="rect">
            <a:avLst/>
          </a:prstGeom>
        </p:spPr>
      </p:pic>
      <p:sp>
        <p:nvSpPr>
          <p:cNvPr id="53" name="TextBox 52">
            <a:extLst>
              <a:ext uri="{FF2B5EF4-FFF2-40B4-BE49-F238E27FC236}">
                <a16:creationId xmlns:a16="http://schemas.microsoft.com/office/drawing/2014/main" id="{E9593318-EE4F-4BF4-8A7F-1BF25204FDA4}"/>
              </a:ext>
            </a:extLst>
          </p:cNvPr>
          <p:cNvSpPr txBox="1"/>
          <p:nvPr/>
        </p:nvSpPr>
        <p:spPr>
          <a:xfrm>
            <a:off x="245653" y="4206293"/>
            <a:ext cx="1634576" cy="584775"/>
          </a:xfrm>
          <a:prstGeom prst="rect">
            <a:avLst/>
          </a:prstGeom>
          <a:noFill/>
        </p:spPr>
        <p:txBody>
          <a:bodyPr wrap="square" rtlCol="0">
            <a:spAutoFit/>
          </a:bodyPr>
          <a:lstStyle/>
          <a:p>
            <a:r>
              <a:rPr lang="en-CA" sz="1600" b="1" dirty="0"/>
              <a:t>A charged Chromebook</a:t>
            </a:r>
            <a:endParaRPr lang="en-CA" sz="1600" dirty="0"/>
          </a:p>
        </p:txBody>
      </p:sp>
      <p:sp>
        <p:nvSpPr>
          <p:cNvPr id="54" name="Rectangle 53">
            <a:extLst>
              <a:ext uri="{FF2B5EF4-FFF2-40B4-BE49-F238E27FC236}">
                <a16:creationId xmlns:a16="http://schemas.microsoft.com/office/drawing/2014/main" id="{52902AE0-BF81-40BA-BC43-D662E01A24A4}"/>
              </a:ext>
            </a:extLst>
          </p:cNvPr>
          <p:cNvSpPr/>
          <p:nvPr/>
        </p:nvSpPr>
        <p:spPr>
          <a:xfrm>
            <a:off x="2633398" y="2299422"/>
            <a:ext cx="4055638" cy="2787433"/>
          </a:xfrm>
          <a:prstGeom prst="rect">
            <a:avLst/>
          </a:prstGeom>
          <a:noFill/>
          <a:ln w="38100">
            <a:solidFill>
              <a:srgbClr val="00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Rectangle 54">
            <a:extLst>
              <a:ext uri="{FF2B5EF4-FFF2-40B4-BE49-F238E27FC236}">
                <a16:creationId xmlns:a16="http://schemas.microsoft.com/office/drawing/2014/main" id="{E3460355-E335-4112-90C3-CCF21663B1DD}"/>
              </a:ext>
            </a:extLst>
          </p:cNvPr>
          <p:cNvSpPr/>
          <p:nvPr/>
        </p:nvSpPr>
        <p:spPr>
          <a:xfrm>
            <a:off x="2633398" y="2282830"/>
            <a:ext cx="4055638" cy="172135"/>
          </a:xfrm>
          <a:prstGeom prst="rect">
            <a:avLst/>
          </a:prstGeom>
          <a:solidFill>
            <a:srgbClr val="004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6" name="Arrow: Pentagon 55">
            <a:extLst>
              <a:ext uri="{FF2B5EF4-FFF2-40B4-BE49-F238E27FC236}">
                <a16:creationId xmlns:a16="http://schemas.microsoft.com/office/drawing/2014/main" id="{C94211F4-3500-4C73-AC2A-22D79697B222}"/>
              </a:ext>
            </a:extLst>
          </p:cNvPr>
          <p:cNvSpPr/>
          <p:nvPr/>
        </p:nvSpPr>
        <p:spPr>
          <a:xfrm rot="5400000">
            <a:off x="6205005" y="2378203"/>
            <a:ext cx="493473" cy="302728"/>
          </a:xfrm>
          <a:prstGeom prst="homePlate">
            <a:avLst>
              <a:gd name="adj" fmla="val 70588"/>
            </a:avLst>
          </a:prstGeom>
          <a:solidFill>
            <a:srgbClr val="00808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8" name="TextBox 57">
            <a:extLst>
              <a:ext uri="{FF2B5EF4-FFF2-40B4-BE49-F238E27FC236}">
                <a16:creationId xmlns:a16="http://schemas.microsoft.com/office/drawing/2014/main" id="{576B576A-E131-4146-9CD6-42FE7ED75EC5}"/>
              </a:ext>
            </a:extLst>
          </p:cNvPr>
          <p:cNvSpPr txBox="1"/>
          <p:nvPr/>
        </p:nvSpPr>
        <p:spPr>
          <a:xfrm>
            <a:off x="3285809" y="2419385"/>
            <a:ext cx="2577134" cy="369332"/>
          </a:xfrm>
          <a:prstGeom prst="rect">
            <a:avLst/>
          </a:prstGeom>
          <a:noFill/>
        </p:spPr>
        <p:txBody>
          <a:bodyPr wrap="square" rtlCol="0">
            <a:spAutoFit/>
          </a:bodyPr>
          <a:lstStyle/>
          <a:p>
            <a:r>
              <a:rPr lang="en-CA" b="1" i="1" dirty="0">
                <a:latin typeface="Palatino Linotype" panose="02040502050505030304" pitchFamily="18" charset="0"/>
              </a:rPr>
              <a:t>Class Information</a:t>
            </a:r>
          </a:p>
        </p:txBody>
      </p:sp>
      <p:cxnSp>
        <p:nvCxnSpPr>
          <p:cNvPr id="59" name="Straight Connector 58">
            <a:extLst>
              <a:ext uri="{FF2B5EF4-FFF2-40B4-BE49-F238E27FC236}">
                <a16:creationId xmlns:a16="http://schemas.microsoft.com/office/drawing/2014/main" id="{500A7424-3953-42CA-9DAB-026AAF80862F}"/>
              </a:ext>
            </a:extLst>
          </p:cNvPr>
          <p:cNvCxnSpPr>
            <a:cxnSpLocks/>
          </p:cNvCxnSpPr>
          <p:nvPr/>
        </p:nvCxnSpPr>
        <p:spPr>
          <a:xfrm>
            <a:off x="2941981" y="2713383"/>
            <a:ext cx="3358396" cy="0"/>
          </a:xfrm>
          <a:prstGeom prst="line">
            <a:avLst/>
          </a:prstGeom>
          <a:ln>
            <a:solidFill>
              <a:srgbClr val="004C4C"/>
            </a:solidFill>
          </a:ln>
        </p:spPr>
        <p:style>
          <a:lnRef idx="1">
            <a:schemeClr val="accent1"/>
          </a:lnRef>
          <a:fillRef idx="0">
            <a:schemeClr val="accent1"/>
          </a:fillRef>
          <a:effectRef idx="0">
            <a:schemeClr val="accent1"/>
          </a:effectRef>
          <a:fontRef idx="minor">
            <a:schemeClr val="tx1"/>
          </a:fontRef>
        </p:style>
      </p:cxnSp>
      <p:pic>
        <p:nvPicPr>
          <p:cNvPr id="63" name="Picture 62" descr="A close up of a sign&#10;&#10;Description automatically generated">
            <a:extLst>
              <a:ext uri="{FF2B5EF4-FFF2-40B4-BE49-F238E27FC236}">
                <a16:creationId xmlns:a16="http://schemas.microsoft.com/office/drawing/2014/main" id="{76EE4667-F1D5-48C4-BDFD-77391F4487F2}"/>
              </a:ext>
            </a:extLst>
          </p:cNvPr>
          <p:cNvPicPr>
            <a:picLocks noChangeAspect="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622843" y="2471557"/>
            <a:ext cx="476250" cy="476250"/>
          </a:xfrm>
          <a:prstGeom prst="rect">
            <a:avLst/>
          </a:prstGeom>
        </p:spPr>
      </p:pic>
      <p:sp>
        <p:nvSpPr>
          <p:cNvPr id="64" name="TextBox 63">
            <a:extLst>
              <a:ext uri="{FF2B5EF4-FFF2-40B4-BE49-F238E27FC236}">
                <a16:creationId xmlns:a16="http://schemas.microsoft.com/office/drawing/2014/main" id="{75E337E2-614E-4395-82A2-9A28BAAFC2D2}"/>
              </a:ext>
            </a:extLst>
          </p:cNvPr>
          <p:cNvSpPr txBox="1"/>
          <p:nvPr/>
        </p:nvSpPr>
        <p:spPr>
          <a:xfrm>
            <a:off x="2749413" y="2838290"/>
            <a:ext cx="3988848" cy="2031325"/>
          </a:xfrm>
          <a:prstGeom prst="rect">
            <a:avLst/>
          </a:prstGeom>
          <a:noFill/>
        </p:spPr>
        <p:txBody>
          <a:bodyPr wrap="square" rtlCol="0">
            <a:spAutoFit/>
          </a:bodyPr>
          <a:lstStyle/>
          <a:p>
            <a:r>
              <a:rPr lang="en-US" sz="1200" dirty="0">
                <a:latin typeface="Palatino Linotype" panose="02040502050505030304" pitchFamily="18" charset="0"/>
              </a:rPr>
              <a:t>	</a:t>
            </a:r>
            <a:r>
              <a:rPr lang="en-US" sz="1400" b="1" dirty="0">
                <a:latin typeface="Palatino Linotype" panose="02040502050505030304" pitchFamily="18" charset="0"/>
              </a:rPr>
              <a:t>The purpose of the study skills class is to help students learn how to better plan, manage, organize, and complete their work in a timely manner. In class we will work with how to be organized, how to take notes, how to use time wisely, how to study for tests, and how to set goals.  Students will receive a weekly grade based on the grade expectations below.  </a:t>
            </a:r>
            <a:endParaRPr lang="en-CA" sz="1400" b="1" dirty="0">
              <a:latin typeface="Palatino Linotype" panose="02040502050505030304" pitchFamily="18" charset="0"/>
            </a:endParaRPr>
          </a:p>
        </p:txBody>
      </p:sp>
      <p:sp>
        <p:nvSpPr>
          <p:cNvPr id="65" name="Rectangle 64">
            <a:extLst>
              <a:ext uri="{FF2B5EF4-FFF2-40B4-BE49-F238E27FC236}">
                <a16:creationId xmlns:a16="http://schemas.microsoft.com/office/drawing/2014/main" id="{242950C0-23BC-4905-804A-AB7E959B3601}"/>
              </a:ext>
            </a:extLst>
          </p:cNvPr>
          <p:cNvSpPr/>
          <p:nvPr/>
        </p:nvSpPr>
        <p:spPr>
          <a:xfrm>
            <a:off x="0" y="5158409"/>
            <a:ext cx="6858000" cy="1542187"/>
          </a:xfrm>
          <a:prstGeom prst="rect">
            <a:avLst/>
          </a:prstGeom>
          <a:solidFill>
            <a:srgbClr val="B2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6" name="Rectangle 65">
            <a:extLst>
              <a:ext uri="{FF2B5EF4-FFF2-40B4-BE49-F238E27FC236}">
                <a16:creationId xmlns:a16="http://schemas.microsoft.com/office/drawing/2014/main" id="{0666927C-C950-44D2-9F56-50FC6168162A}"/>
              </a:ext>
            </a:extLst>
          </p:cNvPr>
          <p:cNvSpPr/>
          <p:nvPr/>
        </p:nvSpPr>
        <p:spPr>
          <a:xfrm>
            <a:off x="0" y="5158409"/>
            <a:ext cx="6858000" cy="311771"/>
          </a:xfrm>
          <a:prstGeom prst="rect">
            <a:avLst/>
          </a:prstGeom>
          <a:solidFill>
            <a:srgbClr val="004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7" name="TextBox 66">
            <a:extLst>
              <a:ext uri="{FF2B5EF4-FFF2-40B4-BE49-F238E27FC236}">
                <a16:creationId xmlns:a16="http://schemas.microsoft.com/office/drawing/2014/main" id="{638554B3-A00B-4CDB-A910-6A49B507DF4E}"/>
              </a:ext>
            </a:extLst>
          </p:cNvPr>
          <p:cNvSpPr txBox="1"/>
          <p:nvPr/>
        </p:nvSpPr>
        <p:spPr>
          <a:xfrm>
            <a:off x="2095500" y="5131484"/>
            <a:ext cx="3717235" cy="369332"/>
          </a:xfrm>
          <a:prstGeom prst="rect">
            <a:avLst/>
          </a:prstGeom>
          <a:noFill/>
        </p:spPr>
        <p:txBody>
          <a:bodyPr wrap="square" rtlCol="0">
            <a:spAutoFit/>
          </a:bodyPr>
          <a:lstStyle/>
          <a:p>
            <a:r>
              <a:rPr lang="en-CA" b="1" dirty="0">
                <a:solidFill>
                  <a:schemeClr val="bg1"/>
                </a:solidFill>
                <a:latin typeface="Palatino Linotype" panose="02040502050505030304" pitchFamily="18" charset="0"/>
              </a:rPr>
              <a:t>Learning OBJECTIVES:</a:t>
            </a:r>
          </a:p>
        </p:txBody>
      </p:sp>
      <p:pic>
        <p:nvPicPr>
          <p:cNvPr id="69" name="Picture 68" descr="A picture containing drawing&#10;&#10;Description automatically generated">
            <a:extLst>
              <a:ext uri="{FF2B5EF4-FFF2-40B4-BE49-F238E27FC236}">
                <a16:creationId xmlns:a16="http://schemas.microsoft.com/office/drawing/2014/main" id="{73454A6F-1B9D-49C4-93DE-F1E41F637CE3}"/>
              </a:ext>
            </a:extLst>
          </p:cNvPr>
          <p:cNvPicPr>
            <a:picLocks noChangeAspect="1"/>
          </p:cNvPicPr>
          <p:nvPr/>
        </p:nvPicPr>
        <p:blipFill>
          <a:blip r:embed="rId7">
            <a:duotone>
              <a:prstClr val="black"/>
              <a:schemeClr val="bg1">
                <a:tint val="45000"/>
                <a:satMod val="400000"/>
              </a:schemeClr>
            </a:duotone>
            <a:alphaModFix amt="35000"/>
            <a:extLst>
              <a:ext uri="{28A0092B-C50C-407E-A947-70E740481C1C}">
                <a14:useLocalDpi xmlns:a14="http://schemas.microsoft.com/office/drawing/2010/main" val="0"/>
              </a:ext>
            </a:extLst>
          </a:blip>
          <a:stretch>
            <a:fillRect/>
          </a:stretch>
        </p:blipFill>
        <p:spPr>
          <a:xfrm rot="1260224">
            <a:off x="43185" y="5181985"/>
            <a:ext cx="1545536" cy="1545536"/>
          </a:xfrm>
          <a:prstGeom prst="rect">
            <a:avLst/>
          </a:prstGeom>
        </p:spPr>
      </p:pic>
      <p:sp>
        <p:nvSpPr>
          <p:cNvPr id="70" name="TextBox 69">
            <a:extLst>
              <a:ext uri="{FF2B5EF4-FFF2-40B4-BE49-F238E27FC236}">
                <a16:creationId xmlns:a16="http://schemas.microsoft.com/office/drawing/2014/main" id="{CFE60313-EDD2-42DC-9BAB-479D7921DD67}"/>
              </a:ext>
            </a:extLst>
          </p:cNvPr>
          <p:cNvSpPr txBox="1"/>
          <p:nvPr/>
        </p:nvSpPr>
        <p:spPr>
          <a:xfrm>
            <a:off x="522493" y="5671449"/>
            <a:ext cx="3216055" cy="830997"/>
          </a:xfrm>
          <a:prstGeom prst="rect">
            <a:avLst/>
          </a:prstGeom>
          <a:noFill/>
        </p:spPr>
        <p:txBody>
          <a:bodyPr wrap="square" rtlCol="0">
            <a:spAutoFit/>
          </a:bodyPr>
          <a:lstStyle/>
          <a:p>
            <a:pPr marL="285750" indent="-285750">
              <a:buFont typeface="Wingdings" panose="05000000000000000000" pitchFamily="2" charset="2"/>
              <a:buChar char="q"/>
            </a:pPr>
            <a:r>
              <a:rPr lang="en-CA" sz="1200" dirty="0"/>
              <a:t>Increase self-motivation</a:t>
            </a:r>
          </a:p>
          <a:p>
            <a:pPr marL="285750" indent="-285750">
              <a:buFont typeface="Wingdings" panose="05000000000000000000" pitchFamily="2" charset="2"/>
              <a:buChar char="q"/>
            </a:pPr>
            <a:r>
              <a:rPr lang="en-CA" sz="1200" dirty="0"/>
              <a:t>Improve self-management skills</a:t>
            </a:r>
          </a:p>
          <a:p>
            <a:pPr marL="285750" indent="-285750">
              <a:buFont typeface="Wingdings" panose="05000000000000000000" pitchFamily="2" charset="2"/>
              <a:buChar char="q"/>
            </a:pPr>
            <a:r>
              <a:rPr lang="en-CA" sz="1200" dirty="0"/>
              <a:t>Improve organizational skills</a:t>
            </a:r>
          </a:p>
          <a:p>
            <a:pPr marL="285750" indent="-285750">
              <a:buFont typeface="Wingdings" panose="05000000000000000000" pitchFamily="2" charset="2"/>
              <a:buChar char="q"/>
            </a:pPr>
            <a:endParaRPr lang="en-CA" sz="1200" dirty="0"/>
          </a:p>
        </p:txBody>
      </p:sp>
      <p:sp>
        <p:nvSpPr>
          <p:cNvPr id="71" name="TextBox 70">
            <a:extLst>
              <a:ext uri="{FF2B5EF4-FFF2-40B4-BE49-F238E27FC236}">
                <a16:creationId xmlns:a16="http://schemas.microsoft.com/office/drawing/2014/main" id="{E2F2DC84-F7E1-4F5D-AFAB-8E0FFE6BBB81}"/>
              </a:ext>
            </a:extLst>
          </p:cNvPr>
          <p:cNvSpPr txBox="1"/>
          <p:nvPr/>
        </p:nvSpPr>
        <p:spPr>
          <a:xfrm>
            <a:off x="3512321" y="5693664"/>
            <a:ext cx="3090785" cy="461665"/>
          </a:xfrm>
          <a:prstGeom prst="rect">
            <a:avLst/>
          </a:prstGeom>
          <a:noFill/>
        </p:spPr>
        <p:txBody>
          <a:bodyPr wrap="square" rtlCol="0">
            <a:spAutoFit/>
          </a:bodyPr>
          <a:lstStyle/>
          <a:p>
            <a:pPr marL="285750" indent="-285750">
              <a:buFont typeface="Wingdings" panose="05000000000000000000" pitchFamily="2" charset="2"/>
              <a:buChar char="q"/>
            </a:pPr>
            <a:r>
              <a:rPr lang="en-US" sz="1200" dirty="0"/>
              <a:t>Improve test taking skills </a:t>
            </a:r>
          </a:p>
          <a:p>
            <a:pPr marL="285750" indent="-285750">
              <a:buFont typeface="Wingdings" panose="05000000000000000000" pitchFamily="2" charset="2"/>
              <a:buChar char="q"/>
            </a:pPr>
            <a:r>
              <a:rPr lang="en-CA" sz="1200" dirty="0"/>
              <a:t>Improve time management skills</a:t>
            </a:r>
          </a:p>
        </p:txBody>
      </p:sp>
      <p:sp>
        <p:nvSpPr>
          <p:cNvPr id="74" name="Rectangle 73">
            <a:extLst>
              <a:ext uri="{FF2B5EF4-FFF2-40B4-BE49-F238E27FC236}">
                <a16:creationId xmlns:a16="http://schemas.microsoft.com/office/drawing/2014/main" id="{4E7034AD-4E13-439B-B14F-4D477BE9B47E}"/>
              </a:ext>
            </a:extLst>
          </p:cNvPr>
          <p:cNvSpPr/>
          <p:nvPr/>
        </p:nvSpPr>
        <p:spPr>
          <a:xfrm>
            <a:off x="4574376" y="6700596"/>
            <a:ext cx="2114660" cy="2443404"/>
          </a:xfrm>
          <a:prstGeom prst="rect">
            <a:avLst/>
          </a:prstGeom>
          <a:noFill/>
          <a:ln w="28575">
            <a:solidFill>
              <a:srgbClr val="00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5" name="Rectangle 74">
            <a:extLst>
              <a:ext uri="{FF2B5EF4-FFF2-40B4-BE49-F238E27FC236}">
                <a16:creationId xmlns:a16="http://schemas.microsoft.com/office/drawing/2014/main" id="{34BD57B5-8D25-4779-930E-F2EE027125DB}"/>
              </a:ext>
            </a:extLst>
          </p:cNvPr>
          <p:cNvSpPr/>
          <p:nvPr/>
        </p:nvSpPr>
        <p:spPr>
          <a:xfrm>
            <a:off x="4063163" y="6685006"/>
            <a:ext cx="558016" cy="247306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6" name="TextBox 75">
            <a:extLst>
              <a:ext uri="{FF2B5EF4-FFF2-40B4-BE49-F238E27FC236}">
                <a16:creationId xmlns:a16="http://schemas.microsoft.com/office/drawing/2014/main" id="{68DA4076-31E1-4BC2-B298-13B35146FB3C}"/>
              </a:ext>
            </a:extLst>
          </p:cNvPr>
          <p:cNvSpPr txBox="1"/>
          <p:nvPr/>
        </p:nvSpPr>
        <p:spPr>
          <a:xfrm>
            <a:off x="4110266" y="6968749"/>
            <a:ext cx="464110" cy="1938992"/>
          </a:xfrm>
          <a:prstGeom prst="rect">
            <a:avLst/>
          </a:prstGeom>
          <a:noFill/>
        </p:spPr>
        <p:txBody>
          <a:bodyPr wrap="square" rtlCol="0">
            <a:spAutoFit/>
          </a:bodyPr>
          <a:lstStyle/>
          <a:p>
            <a:r>
              <a:rPr lang="en-CA" sz="2400" b="1" dirty="0">
                <a:solidFill>
                  <a:schemeClr val="bg1"/>
                </a:solidFill>
                <a:latin typeface="Palatino Linotype" panose="02040502050505030304" pitchFamily="18" charset="0"/>
              </a:rPr>
              <a:t>RU</a:t>
            </a:r>
          </a:p>
          <a:p>
            <a:r>
              <a:rPr lang="en-CA" sz="2400" b="1" dirty="0">
                <a:solidFill>
                  <a:schemeClr val="bg1"/>
                </a:solidFill>
                <a:latin typeface="Palatino Linotype" panose="02040502050505030304" pitchFamily="18" charset="0"/>
              </a:rPr>
              <a:t>L</a:t>
            </a:r>
          </a:p>
          <a:p>
            <a:r>
              <a:rPr lang="en-CA" sz="2400" b="1" dirty="0">
                <a:solidFill>
                  <a:schemeClr val="bg1"/>
                </a:solidFill>
                <a:latin typeface="Palatino Linotype" panose="02040502050505030304" pitchFamily="18" charset="0"/>
              </a:rPr>
              <a:t>E</a:t>
            </a:r>
          </a:p>
          <a:p>
            <a:r>
              <a:rPr lang="en-CA" sz="2400" b="1" dirty="0">
                <a:solidFill>
                  <a:schemeClr val="bg1"/>
                </a:solidFill>
                <a:latin typeface="Palatino Linotype" panose="02040502050505030304" pitchFamily="18" charset="0"/>
              </a:rPr>
              <a:t>S</a:t>
            </a:r>
          </a:p>
        </p:txBody>
      </p:sp>
      <p:pic>
        <p:nvPicPr>
          <p:cNvPr id="78" name="Picture 77">
            <a:extLst>
              <a:ext uri="{FF2B5EF4-FFF2-40B4-BE49-F238E27FC236}">
                <a16:creationId xmlns:a16="http://schemas.microsoft.com/office/drawing/2014/main" id="{F4BDC8DA-5802-4FBB-98E9-1BDF9D23CE7C}"/>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4641084" y="6756455"/>
            <a:ext cx="407349" cy="407349"/>
          </a:xfrm>
          <a:prstGeom prst="rect">
            <a:avLst/>
          </a:prstGeom>
        </p:spPr>
      </p:pic>
      <p:sp>
        <p:nvSpPr>
          <p:cNvPr id="79" name="TextBox 78">
            <a:extLst>
              <a:ext uri="{FF2B5EF4-FFF2-40B4-BE49-F238E27FC236}">
                <a16:creationId xmlns:a16="http://schemas.microsoft.com/office/drawing/2014/main" id="{3C8E81EF-7B69-4183-AF5C-EC682199E373}"/>
              </a:ext>
            </a:extLst>
          </p:cNvPr>
          <p:cNvSpPr txBox="1"/>
          <p:nvPr/>
        </p:nvSpPr>
        <p:spPr>
          <a:xfrm>
            <a:off x="5019888" y="6739414"/>
            <a:ext cx="1425291" cy="646331"/>
          </a:xfrm>
          <a:prstGeom prst="rect">
            <a:avLst/>
          </a:prstGeom>
          <a:noFill/>
        </p:spPr>
        <p:txBody>
          <a:bodyPr wrap="square" rtlCol="0">
            <a:spAutoFit/>
          </a:bodyPr>
          <a:lstStyle/>
          <a:p>
            <a:r>
              <a:rPr lang="en-CA" i="1" dirty="0">
                <a:latin typeface="Palatino Linotype" panose="02040502050505030304" pitchFamily="18" charset="0"/>
              </a:rPr>
              <a:t>Make wise decisions</a:t>
            </a:r>
          </a:p>
        </p:txBody>
      </p:sp>
      <p:pic>
        <p:nvPicPr>
          <p:cNvPr id="81" name="Picture 80" descr="A close up of a sign&#10;&#10;Description automatically generated">
            <a:extLst>
              <a:ext uri="{FF2B5EF4-FFF2-40B4-BE49-F238E27FC236}">
                <a16:creationId xmlns:a16="http://schemas.microsoft.com/office/drawing/2014/main" id="{37DDA3E0-B275-411C-9611-61CC7A2E058B}"/>
              </a:ext>
            </a:extLst>
          </p:cNvPr>
          <p:cNvPicPr>
            <a:picLocks noChangeAspect="1"/>
          </p:cNvPicPr>
          <p:nvPr/>
        </p:nvPicPr>
        <p:blipFill>
          <a:blip r:embed="rId9">
            <a:biLevel thresh="75000"/>
            <a:extLst>
              <a:ext uri="{28A0092B-C50C-407E-A947-70E740481C1C}">
                <a14:useLocalDpi xmlns:a14="http://schemas.microsoft.com/office/drawing/2010/main" val="0"/>
              </a:ext>
            </a:extLst>
          </a:blip>
          <a:stretch>
            <a:fillRect/>
          </a:stretch>
        </p:blipFill>
        <p:spPr>
          <a:xfrm>
            <a:off x="4537523" y="7304599"/>
            <a:ext cx="538868" cy="538868"/>
          </a:xfrm>
          <a:prstGeom prst="rect">
            <a:avLst/>
          </a:prstGeom>
        </p:spPr>
      </p:pic>
      <p:sp>
        <p:nvSpPr>
          <p:cNvPr id="82" name="TextBox 81">
            <a:extLst>
              <a:ext uri="{FF2B5EF4-FFF2-40B4-BE49-F238E27FC236}">
                <a16:creationId xmlns:a16="http://schemas.microsoft.com/office/drawing/2014/main" id="{3399131C-CBE2-49AB-8DCC-9493AE01D94A}"/>
              </a:ext>
            </a:extLst>
          </p:cNvPr>
          <p:cNvSpPr txBox="1"/>
          <p:nvPr/>
        </p:nvSpPr>
        <p:spPr>
          <a:xfrm>
            <a:off x="4961188" y="7368300"/>
            <a:ext cx="1843051" cy="369332"/>
          </a:xfrm>
          <a:prstGeom prst="rect">
            <a:avLst/>
          </a:prstGeom>
          <a:noFill/>
        </p:spPr>
        <p:txBody>
          <a:bodyPr wrap="square" rtlCol="0">
            <a:spAutoFit/>
          </a:bodyPr>
          <a:lstStyle/>
          <a:p>
            <a:r>
              <a:rPr lang="en-CA" i="1" dirty="0">
                <a:latin typeface="Palatino Linotype" panose="02040502050505030304" pitchFamily="18" charset="0"/>
              </a:rPr>
              <a:t>Follow directions </a:t>
            </a:r>
          </a:p>
        </p:txBody>
      </p:sp>
      <p:pic>
        <p:nvPicPr>
          <p:cNvPr id="84" name="Picture 83" descr="A picture containing drawing&#10;&#10;Description automatically generated">
            <a:extLst>
              <a:ext uri="{FF2B5EF4-FFF2-40B4-BE49-F238E27FC236}">
                <a16:creationId xmlns:a16="http://schemas.microsoft.com/office/drawing/2014/main" id="{1E668C80-1E9B-468A-ABE6-EF00B9D0DA85}"/>
              </a:ext>
            </a:extLst>
          </p:cNvPr>
          <p:cNvPicPr>
            <a:picLocks noChangeAspect="1"/>
          </p:cNvPicPr>
          <p:nvPr/>
        </p:nvPicPr>
        <p:blipFill>
          <a:blip r:embed="rId10">
            <a:biLevel thresh="75000"/>
            <a:extLst>
              <a:ext uri="{28A0092B-C50C-407E-A947-70E740481C1C}">
                <a14:useLocalDpi xmlns:a14="http://schemas.microsoft.com/office/drawing/2010/main" val="0"/>
              </a:ext>
            </a:extLst>
          </a:blip>
          <a:stretch>
            <a:fillRect/>
          </a:stretch>
        </p:blipFill>
        <p:spPr>
          <a:xfrm>
            <a:off x="4625036" y="7930525"/>
            <a:ext cx="538868" cy="538868"/>
          </a:xfrm>
          <a:prstGeom prst="rect">
            <a:avLst/>
          </a:prstGeom>
        </p:spPr>
      </p:pic>
      <p:pic>
        <p:nvPicPr>
          <p:cNvPr id="86" name="Picture 85">
            <a:extLst>
              <a:ext uri="{FF2B5EF4-FFF2-40B4-BE49-F238E27FC236}">
                <a16:creationId xmlns:a16="http://schemas.microsoft.com/office/drawing/2014/main" id="{525D6B39-A6F7-4385-A3FC-1E13FB0B0807}"/>
              </a:ext>
            </a:extLst>
          </p:cNvPr>
          <p:cNvPicPr>
            <a:picLocks noChangeAspect="1"/>
          </p:cNvPicPr>
          <p:nvPr/>
        </p:nvPicPr>
        <p:blipFill>
          <a:blip r:embed="rId11">
            <a:biLevel thresh="75000"/>
            <a:extLst>
              <a:ext uri="{28A0092B-C50C-407E-A947-70E740481C1C}">
                <a14:useLocalDpi xmlns:a14="http://schemas.microsoft.com/office/drawing/2010/main" val="0"/>
              </a:ext>
            </a:extLst>
          </a:blip>
          <a:stretch>
            <a:fillRect/>
          </a:stretch>
        </p:blipFill>
        <p:spPr>
          <a:xfrm>
            <a:off x="4666798" y="8630445"/>
            <a:ext cx="409593" cy="409593"/>
          </a:xfrm>
          <a:prstGeom prst="rect">
            <a:avLst/>
          </a:prstGeom>
        </p:spPr>
      </p:pic>
      <p:sp>
        <p:nvSpPr>
          <p:cNvPr id="87" name="Rectangle 86">
            <a:extLst>
              <a:ext uri="{FF2B5EF4-FFF2-40B4-BE49-F238E27FC236}">
                <a16:creationId xmlns:a16="http://schemas.microsoft.com/office/drawing/2014/main" id="{C7AE5C9D-C512-4111-B238-627F6B08C5DE}"/>
              </a:ext>
            </a:extLst>
          </p:cNvPr>
          <p:cNvSpPr/>
          <p:nvPr/>
        </p:nvSpPr>
        <p:spPr>
          <a:xfrm>
            <a:off x="5018879" y="7917198"/>
            <a:ext cx="1441420" cy="646331"/>
          </a:xfrm>
          <a:prstGeom prst="rect">
            <a:avLst/>
          </a:prstGeom>
        </p:spPr>
        <p:txBody>
          <a:bodyPr wrap="none">
            <a:spAutoFit/>
          </a:bodyPr>
          <a:lstStyle/>
          <a:p>
            <a:r>
              <a:rPr lang="en-CA" i="1" dirty="0">
                <a:latin typeface="Palatino Linotype" panose="02040502050505030304" pitchFamily="18" charset="0"/>
              </a:rPr>
              <a:t>Raise your </a:t>
            </a:r>
          </a:p>
          <a:p>
            <a:r>
              <a:rPr lang="en-CA" i="1" dirty="0">
                <a:latin typeface="Palatino Linotype" panose="02040502050505030304" pitchFamily="18" charset="0"/>
              </a:rPr>
              <a:t>hand to speak</a:t>
            </a:r>
          </a:p>
        </p:txBody>
      </p:sp>
      <p:sp>
        <p:nvSpPr>
          <p:cNvPr id="88" name="Rectangle 87">
            <a:extLst>
              <a:ext uri="{FF2B5EF4-FFF2-40B4-BE49-F238E27FC236}">
                <a16:creationId xmlns:a16="http://schemas.microsoft.com/office/drawing/2014/main" id="{23A3781D-5906-4150-AA6E-65C9CE1ABD5E}"/>
              </a:ext>
            </a:extLst>
          </p:cNvPr>
          <p:cNvSpPr/>
          <p:nvPr/>
        </p:nvSpPr>
        <p:spPr>
          <a:xfrm>
            <a:off x="5021090" y="8532686"/>
            <a:ext cx="1287532" cy="646331"/>
          </a:xfrm>
          <a:prstGeom prst="rect">
            <a:avLst/>
          </a:prstGeom>
        </p:spPr>
        <p:txBody>
          <a:bodyPr wrap="none">
            <a:spAutoFit/>
          </a:bodyPr>
          <a:lstStyle/>
          <a:p>
            <a:r>
              <a:rPr lang="en-CA" i="1" dirty="0">
                <a:latin typeface="Palatino Linotype" panose="02040502050505030304" pitchFamily="18" charset="0"/>
              </a:rPr>
              <a:t>Always Do </a:t>
            </a:r>
          </a:p>
          <a:p>
            <a:r>
              <a:rPr lang="en-CA" i="1" dirty="0">
                <a:latin typeface="Palatino Linotype" panose="02040502050505030304" pitchFamily="18" charset="0"/>
              </a:rPr>
              <a:t>Your Best</a:t>
            </a:r>
          </a:p>
        </p:txBody>
      </p:sp>
      <p:grpSp>
        <p:nvGrpSpPr>
          <p:cNvPr id="92" name="Group 91">
            <a:extLst>
              <a:ext uri="{FF2B5EF4-FFF2-40B4-BE49-F238E27FC236}">
                <a16:creationId xmlns:a16="http://schemas.microsoft.com/office/drawing/2014/main" id="{38EFE648-F120-470C-8F55-AC2F1365388E}"/>
              </a:ext>
            </a:extLst>
          </p:cNvPr>
          <p:cNvGrpSpPr/>
          <p:nvPr/>
        </p:nvGrpSpPr>
        <p:grpSpPr>
          <a:xfrm>
            <a:off x="168964" y="6700596"/>
            <a:ext cx="3839052" cy="2416014"/>
            <a:chOff x="168964" y="6700596"/>
            <a:chExt cx="3839052" cy="2416014"/>
          </a:xfrm>
        </p:grpSpPr>
        <p:sp>
          <p:nvSpPr>
            <p:cNvPr id="89" name="Rectangle 88">
              <a:extLst>
                <a:ext uri="{FF2B5EF4-FFF2-40B4-BE49-F238E27FC236}">
                  <a16:creationId xmlns:a16="http://schemas.microsoft.com/office/drawing/2014/main" id="{95B9DADF-8985-42CE-84B3-96ED181B1EE0}"/>
                </a:ext>
              </a:extLst>
            </p:cNvPr>
            <p:cNvSpPr/>
            <p:nvPr/>
          </p:nvSpPr>
          <p:spPr>
            <a:xfrm>
              <a:off x="168964" y="6700596"/>
              <a:ext cx="3839052" cy="2416014"/>
            </a:xfrm>
            <a:prstGeom prst="rect">
              <a:avLst/>
            </a:prstGeom>
            <a:noFill/>
            <a:ln w="28575">
              <a:solidFill>
                <a:srgbClr val="004C4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91" name="Straight Connector 90">
              <a:extLst>
                <a:ext uri="{FF2B5EF4-FFF2-40B4-BE49-F238E27FC236}">
                  <a16:creationId xmlns:a16="http://schemas.microsoft.com/office/drawing/2014/main" id="{78E916F1-D343-4D63-96CC-84B39AA6430C}"/>
                </a:ext>
              </a:extLst>
            </p:cNvPr>
            <p:cNvCxnSpPr>
              <a:stCxn id="89" idx="1"/>
              <a:endCxn id="89" idx="0"/>
            </p:cNvCxnSpPr>
            <p:nvPr/>
          </p:nvCxnSpPr>
          <p:spPr>
            <a:xfrm flipV="1">
              <a:off x="168964" y="6700596"/>
              <a:ext cx="1919526" cy="1208007"/>
            </a:xfrm>
            <a:prstGeom prst="line">
              <a:avLst/>
            </a:prstGeom>
            <a:ln w="19050">
              <a:solidFill>
                <a:srgbClr val="004C4C"/>
              </a:solidFill>
              <a:prstDash val="sysDash"/>
            </a:ln>
          </p:spPr>
          <p:style>
            <a:lnRef idx="1">
              <a:schemeClr val="accent1"/>
            </a:lnRef>
            <a:fillRef idx="0">
              <a:schemeClr val="accent1"/>
            </a:fillRef>
            <a:effectRef idx="0">
              <a:schemeClr val="accent1"/>
            </a:effectRef>
            <a:fontRef idx="minor">
              <a:schemeClr val="tx1"/>
            </a:fontRef>
          </p:style>
        </p:cxnSp>
      </p:grpSp>
      <p:sp>
        <p:nvSpPr>
          <p:cNvPr id="94" name="TextBox 93">
            <a:extLst>
              <a:ext uri="{FF2B5EF4-FFF2-40B4-BE49-F238E27FC236}">
                <a16:creationId xmlns:a16="http://schemas.microsoft.com/office/drawing/2014/main" id="{F3087683-5A86-4B59-A1DA-6DB9D492D4B7}"/>
              </a:ext>
            </a:extLst>
          </p:cNvPr>
          <p:cNvSpPr txBox="1"/>
          <p:nvPr/>
        </p:nvSpPr>
        <p:spPr>
          <a:xfrm rot="19676875">
            <a:off x="-206" y="6555398"/>
            <a:ext cx="2379539" cy="646331"/>
          </a:xfrm>
          <a:prstGeom prst="rect">
            <a:avLst/>
          </a:prstGeom>
          <a:noFill/>
        </p:spPr>
        <p:txBody>
          <a:bodyPr wrap="square" rtlCol="0">
            <a:spAutoFit/>
          </a:bodyPr>
          <a:lstStyle/>
          <a:p>
            <a:r>
              <a:rPr lang="en-CA" b="1" dirty="0">
                <a:latin typeface="Palatino Linotype" panose="02040502050505030304" pitchFamily="18" charset="0"/>
              </a:rPr>
              <a:t>Grade </a:t>
            </a:r>
          </a:p>
          <a:p>
            <a:r>
              <a:rPr lang="en-CA" b="1" dirty="0">
                <a:latin typeface="Palatino Linotype" panose="02040502050505030304" pitchFamily="18" charset="0"/>
              </a:rPr>
              <a:t>Expectations:</a:t>
            </a:r>
          </a:p>
        </p:txBody>
      </p:sp>
      <p:sp>
        <p:nvSpPr>
          <p:cNvPr id="95" name="TextBox 94">
            <a:extLst>
              <a:ext uri="{FF2B5EF4-FFF2-40B4-BE49-F238E27FC236}">
                <a16:creationId xmlns:a16="http://schemas.microsoft.com/office/drawing/2014/main" id="{C6ED97B4-9DDD-41E2-9B7A-6EC5A78CBBBE}"/>
              </a:ext>
            </a:extLst>
          </p:cNvPr>
          <p:cNvSpPr txBox="1"/>
          <p:nvPr/>
        </p:nvSpPr>
        <p:spPr>
          <a:xfrm>
            <a:off x="1758045" y="6833586"/>
            <a:ext cx="2200670" cy="646331"/>
          </a:xfrm>
          <a:prstGeom prst="rect">
            <a:avLst/>
          </a:prstGeom>
          <a:noFill/>
        </p:spPr>
        <p:txBody>
          <a:bodyPr wrap="square" rtlCol="0">
            <a:spAutoFit/>
          </a:bodyPr>
          <a:lstStyle/>
          <a:p>
            <a:r>
              <a:rPr lang="en-US" sz="1200" dirty="0">
                <a:latin typeface="Palatino Linotype" panose="02040502050505030304" pitchFamily="18" charset="0"/>
              </a:rPr>
              <a:t>Students will be graded on these expectations:</a:t>
            </a:r>
          </a:p>
          <a:p>
            <a:r>
              <a:rPr lang="en-US" sz="1200" dirty="0">
                <a:latin typeface="Palatino Linotype" panose="02040502050505030304" pitchFamily="18" charset="0"/>
              </a:rPr>
              <a:t>  </a:t>
            </a:r>
            <a:endParaRPr lang="en-CA" sz="1200" dirty="0">
              <a:latin typeface="Palatino Linotype" panose="02040502050505030304" pitchFamily="18" charset="0"/>
            </a:endParaRPr>
          </a:p>
        </p:txBody>
      </p:sp>
      <p:sp>
        <p:nvSpPr>
          <p:cNvPr id="96" name="TextBox 95">
            <a:extLst>
              <a:ext uri="{FF2B5EF4-FFF2-40B4-BE49-F238E27FC236}">
                <a16:creationId xmlns:a16="http://schemas.microsoft.com/office/drawing/2014/main" id="{AF07F46B-8D41-4AD9-88F9-1CED75013D33}"/>
              </a:ext>
            </a:extLst>
          </p:cNvPr>
          <p:cNvSpPr txBox="1"/>
          <p:nvPr/>
        </p:nvSpPr>
        <p:spPr>
          <a:xfrm>
            <a:off x="987053" y="7319050"/>
            <a:ext cx="2896254" cy="276999"/>
          </a:xfrm>
          <a:prstGeom prst="rect">
            <a:avLst/>
          </a:prstGeom>
          <a:noFill/>
        </p:spPr>
        <p:txBody>
          <a:bodyPr wrap="square" rtlCol="0">
            <a:spAutoFit/>
          </a:bodyPr>
          <a:lstStyle/>
          <a:p>
            <a:pPr marL="285750" indent="-285750">
              <a:buFont typeface="Courier New" panose="02070309020205020404" pitchFamily="49" charset="0"/>
              <a:buChar char="o"/>
            </a:pPr>
            <a:r>
              <a:rPr lang="en-US" sz="1200" dirty="0">
                <a:latin typeface="Palatino Linotype" panose="02040502050505030304" pitchFamily="18" charset="0"/>
              </a:rPr>
              <a:t>Come to class with a good attitude. </a:t>
            </a:r>
            <a:endParaRPr lang="en-CA" sz="1200" dirty="0">
              <a:latin typeface="Palatino Linotype" panose="02040502050505030304" pitchFamily="18" charset="0"/>
            </a:endParaRPr>
          </a:p>
        </p:txBody>
      </p:sp>
      <p:sp>
        <p:nvSpPr>
          <p:cNvPr id="97" name="TextBox 96">
            <a:extLst>
              <a:ext uri="{FF2B5EF4-FFF2-40B4-BE49-F238E27FC236}">
                <a16:creationId xmlns:a16="http://schemas.microsoft.com/office/drawing/2014/main" id="{1076DD5D-496C-40F6-8CC7-50B5E55D414E}"/>
              </a:ext>
            </a:extLst>
          </p:cNvPr>
          <p:cNvSpPr txBox="1"/>
          <p:nvPr/>
        </p:nvSpPr>
        <p:spPr>
          <a:xfrm>
            <a:off x="693687" y="7704385"/>
            <a:ext cx="3247615" cy="276999"/>
          </a:xfrm>
          <a:prstGeom prst="rect">
            <a:avLst/>
          </a:prstGeom>
          <a:noFill/>
        </p:spPr>
        <p:txBody>
          <a:bodyPr wrap="square" rtlCol="0">
            <a:spAutoFit/>
          </a:bodyPr>
          <a:lstStyle/>
          <a:p>
            <a:pPr marL="285750" indent="-285750">
              <a:buFont typeface="Courier New" panose="02070309020205020404" pitchFamily="49" charset="0"/>
              <a:buChar char="o"/>
            </a:pPr>
            <a:r>
              <a:rPr lang="en-US" sz="1200" dirty="0">
                <a:latin typeface="Palatino Linotype" panose="02040502050505030304" pitchFamily="18" charset="0"/>
              </a:rPr>
              <a:t>Be respectful. Follow class rules.</a:t>
            </a:r>
            <a:endParaRPr lang="en-CA" sz="1200" dirty="0">
              <a:latin typeface="Palatino Linotype" panose="02040502050505030304" pitchFamily="18" charset="0"/>
            </a:endParaRPr>
          </a:p>
        </p:txBody>
      </p:sp>
      <p:sp>
        <p:nvSpPr>
          <p:cNvPr id="98" name="TextBox 97">
            <a:extLst>
              <a:ext uri="{FF2B5EF4-FFF2-40B4-BE49-F238E27FC236}">
                <a16:creationId xmlns:a16="http://schemas.microsoft.com/office/drawing/2014/main" id="{12E7B26C-7B36-4345-8CAF-21804099FFD5}"/>
              </a:ext>
            </a:extLst>
          </p:cNvPr>
          <p:cNvSpPr txBox="1"/>
          <p:nvPr/>
        </p:nvSpPr>
        <p:spPr>
          <a:xfrm>
            <a:off x="261183" y="7907370"/>
            <a:ext cx="3620462" cy="1015663"/>
          </a:xfrm>
          <a:prstGeom prst="rect">
            <a:avLst/>
          </a:prstGeom>
          <a:noFill/>
        </p:spPr>
        <p:txBody>
          <a:bodyPr wrap="square" rtlCol="0">
            <a:spAutoFit/>
          </a:bodyPr>
          <a:lstStyle/>
          <a:p>
            <a:endParaRPr lang="en-US" sz="1200" dirty="0">
              <a:latin typeface="Palatino Linotype" panose="02040502050505030304" pitchFamily="18" charset="0"/>
            </a:endParaRPr>
          </a:p>
          <a:p>
            <a:pPr marL="285750" indent="-285750">
              <a:buFont typeface="Courier New" panose="02070309020205020404" pitchFamily="49" charset="0"/>
              <a:buChar char="o"/>
            </a:pPr>
            <a:r>
              <a:rPr lang="en-US" sz="1200" dirty="0">
                <a:latin typeface="Palatino Linotype" panose="02040502050505030304" pitchFamily="18" charset="0"/>
              </a:rPr>
              <a:t> Use time wisely to complete assignments from other classes, study for tests, and improve organizational skills.</a:t>
            </a:r>
          </a:p>
          <a:p>
            <a:pPr marL="285750" indent="-285750">
              <a:buFont typeface="Courier New" panose="02070309020205020404" pitchFamily="49" charset="0"/>
              <a:buChar char="o"/>
            </a:pPr>
            <a:r>
              <a:rPr lang="en-US" sz="1200" dirty="0">
                <a:latin typeface="Palatino Linotype" panose="02040502050505030304" pitchFamily="18" charset="0"/>
              </a:rPr>
              <a:t>Complete weekly class data forms in class.</a:t>
            </a:r>
          </a:p>
        </p:txBody>
      </p:sp>
    </p:spTree>
    <p:extLst>
      <p:ext uri="{BB962C8B-B14F-4D97-AF65-F5344CB8AC3E}">
        <p14:creationId xmlns:p14="http://schemas.microsoft.com/office/powerpoint/2010/main" val="444194325"/>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634</TotalTime>
  <Words>208</Words>
  <Application>Microsoft Office PowerPoint</Application>
  <PresentationFormat>Letter Paper (8.5x11 in)</PresentationFormat>
  <Paragraphs>36</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Courier New</vt:lpstr>
      <vt:lpstr>Impact</vt:lpstr>
      <vt:lpstr>Palatino Linotype</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jaspearl dela masa</dc:creator>
  <cp:lastModifiedBy>Blankenship Angela L</cp:lastModifiedBy>
  <cp:revision>39</cp:revision>
  <dcterms:created xsi:type="dcterms:W3CDTF">2020-01-08T01:01:05Z</dcterms:created>
  <dcterms:modified xsi:type="dcterms:W3CDTF">2022-08-05T16:10:38Z</dcterms:modified>
</cp:coreProperties>
</file>