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72" r:id="rId2"/>
    <p:sldId id="273" r:id="rId3"/>
    <p:sldId id="274" r:id="rId4"/>
    <p:sldId id="275" r:id="rId5"/>
    <p:sldId id="276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C5E2-4C63-4DE6-B09F-9D4C69931D8A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7A72-4AF1-480D-A30B-05F739CCD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2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C5E2-4C63-4DE6-B09F-9D4C69931D8A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7A72-4AF1-480D-A30B-05F739CCD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8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C5E2-4C63-4DE6-B09F-9D4C69931D8A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7A72-4AF1-480D-A30B-05F739CCD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9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C5E2-4C63-4DE6-B09F-9D4C69931D8A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7A72-4AF1-480D-A30B-05F739CCD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9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C5E2-4C63-4DE6-B09F-9D4C69931D8A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7A72-4AF1-480D-A30B-05F739CCD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8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C5E2-4C63-4DE6-B09F-9D4C69931D8A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7A72-4AF1-480D-A30B-05F739CCD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2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C5E2-4C63-4DE6-B09F-9D4C69931D8A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7A72-4AF1-480D-A30B-05F739CCD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03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C5E2-4C63-4DE6-B09F-9D4C69931D8A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7A72-4AF1-480D-A30B-05F739CCD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5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C5E2-4C63-4DE6-B09F-9D4C69931D8A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7A72-4AF1-480D-A30B-05F739CCD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6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C5E2-4C63-4DE6-B09F-9D4C69931D8A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7A72-4AF1-480D-A30B-05F739CCD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8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C5E2-4C63-4DE6-B09F-9D4C69931D8A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37A72-4AF1-480D-A30B-05F739CCD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FC5E2-4C63-4DE6-B09F-9D4C69931D8A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37A72-4AF1-480D-A30B-05F739CCD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3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FVzAntlVTw" TargetMode="External"/><Relationship Id="rId2" Type="http://schemas.openxmlformats.org/officeDocument/2006/relationships/hyperlink" Target="http://studyjams.scholastic.com/studyjams/jams/math/multiplication-division/distrib-property.ht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jg6HY5d4n0" TargetMode="External"/><Relationship Id="rId2" Type="http://schemas.openxmlformats.org/officeDocument/2006/relationships/hyperlink" Target="http://studyjams.scholastic.com/studyjams/jams/math/fractions/least-common-multiple.ht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math/in-sixth-grade-math/whole-numbers/properties-whole-numbers/v/the-distributive-property" TargetMode="External"/><Relationship Id="rId2" Type="http://schemas.openxmlformats.org/officeDocument/2006/relationships/hyperlink" Target="https://www.khanacademy.org/math/in-sixth-grade-math/playing-numbers/lowest-common-multiple/v/least-common-multiple-exercise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Monday, August </a:t>
            </a:r>
            <a:r>
              <a:rPr lang="en-US" sz="5400" dirty="0" smtClean="0"/>
              <a:t>28, 2017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4" y="1455313"/>
            <a:ext cx="10825766" cy="4721650"/>
          </a:xfrm>
        </p:spPr>
        <p:txBody>
          <a:bodyPr>
            <a:noAutofit/>
          </a:bodyPr>
          <a:lstStyle/>
          <a:p>
            <a:r>
              <a:rPr lang="en-US" sz="4000" dirty="0" smtClean="0"/>
              <a:t>Pass in Unit 1 Vocabulary task – place face down in center of table</a:t>
            </a:r>
          </a:p>
          <a:p>
            <a:r>
              <a:rPr lang="en-US" sz="4000" dirty="0" smtClean="0"/>
              <a:t>ALL students will be given an opportunity to complete test 2 from Friday as well as double check over it.</a:t>
            </a:r>
          </a:p>
          <a:p>
            <a:r>
              <a:rPr lang="en-US" sz="4000" dirty="0" smtClean="0"/>
              <a:t>Core Bite #16</a:t>
            </a:r>
          </a:p>
          <a:p>
            <a:r>
              <a:rPr lang="en-US" sz="4000" dirty="0" smtClean="0"/>
              <a:t>Concept: More GCF, Prime Factorization</a:t>
            </a:r>
          </a:p>
          <a:p>
            <a:r>
              <a:rPr lang="en-US" sz="4000" dirty="0" smtClean="0"/>
              <a:t>A #11: handout – front and back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707" y="3816138"/>
            <a:ext cx="2527430" cy="252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914" y="232756"/>
            <a:ext cx="10124698" cy="814648"/>
          </a:xfrm>
        </p:spPr>
        <p:txBody>
          <a:bodyPr>
            <a:noAutofit/>
          </a:bodyPr>
          <a:lstStyle/>
          <a:p>
            <a:r>
              <a:rPr lang="en-US" sz="5400" dirty="0" smtClean="0"/>
              <a:t>Tuesday, August </a:t>
            </a:r>
            <a:r>
              <a:rPr lang="en-US" sz="5400" dirty="0" smtClean="0"/>
              <a:t>29, 2017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456" y="1047404"/>
            <a:ext cx="11655381" cy="5021216"/>
          </a:xfrm>
        </p:spPr>
        <p:txBody>
          <a:bodyPr>
            <a:noAutofit/>
          </a:bodyPr>
          <a:lstStyle/>
          <a:p>
            <a:r>
              <a:rPr lang="en-US" dirty="0"/>
              <a:t>6 problem check: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front:	8	back: 4, 8, 12, 18, 28</a:t>
            </a:r>
          </a:p>
          <a:p>
            <a:r>
              <a:rPr lang="en-US" dirty="0" smtClean="0"/>
              <a:t>Copy </a:t>
            </a:r>
            <a:r>
              <a:rPr lang="en-US" dirty="0"/>
              <a:t>the original problem from your homework, show your work, and circle your answer on notebook paper. </a:t>
            </a:r>
            <a:endParaRPr lang="en-US" dirty="0" smtClean="0"/>
          </a:p>
          <a:p>
            <a:r>
              <a:rPr lang="en-US" dirty="0" smtClean="0"/>
              <a:t>Core </a:t>
            </a:r>
            <a:r>
              <a:rPr lang="en-US" dirty="0"/>
              <a:t>Bite </a:t>
            </a:r>
            <a:r>
              <a:rPr lang="en-US" dirty="0" smtClean="0"/>
              <a:t>#17</a:t>
            </a:r>
            <a:endParaRPr lang="en-US" dirty="0"/>
          </a:p>
          <a:p>
            <a:r>
              <a:rPr lang="en-US" dirty="0" smtClean="0"/>
              <a:t>Concept</a:t>
            </a:r>
            <a:r>
              <a:rPr lang="en-US" dirty="0"/>
              <a:t>:  </a:t>
            </a:r>
            <a:r>
              <a:rPr lang="en-US" dirty="0" smtClean="0"/>
              <a:t>Distributive Property (Let’s Distribute</a:t>
            </a:r>
            <a:r>
              <a:rPr lang="en-US" dirty="0" smtClean="0"/>
              <a:t>)</a:t>
            </a:r>
          </a:p>
          <a:p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studyjams.scholastic.com/studyjams/jams/math/multiplication-division/distrib-property.htm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www.youtube.com/watch?v=bFVzAntlVTw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#12: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9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914" y="232756"/>
            <a:ext cx="10124698" cy="814648"/>
          </a:xfrm>
        </p:spPr>
        <p:txBody>
          <a:bodyPr>
            <a:noAutofit/>
          </a:bodyPr>
          <a:lstStyle/>
          <a:p>
            <a:r>
              <a:rPr lang="en-US" sz="5400" dirty="0" smtClean="0"/>
              <a:t>Wednesday, August </a:t>
            </a:r>
            <a:r>
              <a:rPr lang="en-US" sz="5400" dirty="0" smtClean="0"/>
              <a:t>30, 2017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7882" y="1184856"/>
            <a:ext cx="11638889" cy="5115583"/>
          </a:xfrm>
        </p:spPr>
        <p:txBody>
          <a:bodyPr>
            <a:noAutofit/>
          </a:bodyPr>
          <a:lstStyle/>
          <a:p>
            <a:r>
              <a:rPr lang="en-US" sz="3200" dirty="0"/>
              <a:t>6 problem </a:t>
            </a:r>
            <a:r>
              <a:rPr lang="en-US" sz="3200" dirty="0" smtClean="0"/>
              <a:t>check: 2, 6, 9, 12, 15, 18</a:t>
            </a:r>
          </a:p>
          <a:p>
            <a:pPr lvl="1"/>
            <a:r>
              <a:rPr lang="en-US" sz="3200" dirty="0"/>
              <a:t>Copy the original problem from your homework, show your work, and circle your answer on notebook paper. </a:t>
            </a:r>
            <a:endParaRPr lang="en-US" sz="3200" dirty="0" smtClean="0"/>
          </a:p>
          <a:p>
            <a:r>
              <a:rPr lang="en-US" sz="3200" dirty="0" smtClean="0"/>
              <a:t>Core </a:t>
            </a:r>
            <a:r>
              <a:rPr lang="en-US" sz="3200" dirty="0"/>
              <a:t>Bite </a:t>
            </a:r>
            <a:r>
              <a:rPr lang="en-US" sz="3200" dirty="0" smtClean="0"/>
              <a:t>#18</a:t>
            </a:r>
            <a:endParaRPr lang="en-US" sz="3200" dirty="0"/>
          </a:p>
          <a:p>
            <a:r>
              <a:rPr lang="en-US" sz="3200" dirty="0" smtClean="0"/>
              <a:t>Concept</a:t>
            </a:r>
            <a:r>
              <a:rPr lang="en-US" sz="3200" dirty="0"/>
              <a:t>:  </a:t>
            </a:r>
            <a:r>
              <a:rPr lang="en-US" sz="3200" dirty="0" smtClean="0"/>
              <a:t>Least Common </a:t>
            </a:r>
            <a:r>
              <a:rPr lang="en-US" sz="3200" dirty="0" smtClean="0"/>
              <a:t>Multiple</a:t>
            </a:r>
          </a:p>
          <a:p>
            <a:r>
              <a:rPr lang="en-US" sz="3200" u="sng" dirty="0">
                <a:hlinkClick r:id="rId2"/>
              </a:rPr>
              <a:t>http://</a:t>
            </a:r>
            <a:r>
              <a:rPr lang="en-US" sz="3200" u="sng" dirty="0" smtClean="0">
                <a:hlinkClick r:id="rId2"/>
              </a:rPr>
              <a:t>studyjams.scholastic.com/studyjams/jams/math/fractions/least-common-multiple.htm</a:t>
            </a:r>
            <a:endParaRPr lang="en-US" sz="3200" dirty="0" smtClean="0"/>
          </a:p>
          <a:p>
            <a:r>
              <a:rPr lang="en-US" sz="3200" dirty="0">
                <a:hlinkClick r:id="rId3"/>
              </a:rPr>
              <a:t>https://</a:t>
            </a:r>
            <a:r>
              <a:rPr lang="en-US" sz="3200" dirty="0" smtClean="0">
                <a:hlinkClick r:id="rId3"/>
              </a:rPr>
              <a:t>www.youtube.com/watch?v=Ujg6HY5d4n0</a:t>
            </a:r>
            <a:endParaRPr lang="en-US" sz="3200" dirty="0" smtClean="0"/>
          </a:p>
          <a:p>
            <a:r>
              <a:rPr lang="en-US" sz="3200" dirty="0" smtClean="0"/>
              <a:t>A </a:t>
            </a:r>
            <a:r>
              <a:rPr lang="en-US" sz="3200" dirty="0" smtClean="0"/>
              <a:t>#13: handout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393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914" y="232756"/>
            <a:ext cx="10124698" cy="814648"/>
          </a:xfrm>
        </p:spPr>
        <p:txBody>
          <a:bodyPr>
            <a:noAutofit/>
          </a:bodyPr>
          <a:lstStyle/>
          <a:p>
            <a:r>
              <a:rPr lang="en-US" sz="5400" dirty="0" smtClean="0"/>
              <a:t>Thursday, </a:t>
            </a:r>
            <a:r>
              <a:rPr lang="en-US" sz="5400" dirty="0" smtClean="0"/>
              <a:t>August  31</a:t>
            </a:r>
            <a:r>
              <a:rPr lang="en-US" sz="5400" dirty="0" smtClean="0"/>
              <a:t>, </a:t>
            </a:r>
            <a:r>
              <a:rPr lang="en-US" sz="5400" dirty="0" smtClean="0"/>
              <a:t>2017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788" y="1047404"/>
            <a:ext cx="12063211" cy="5253035"/>
          </a:xfrm>
        </p:spPr>
        <p:txBody>
          <a:bodyPr>
            <a:noAutofit/>
          </a:bodyPr>
          <a:lstStyle/>
          <a:p>
            <a:r>
              <a:rPr lang="en-US" sz="3200" dirty="0"/>
              <a:t>6 </a:t>
            </a:r>
            <a:r>
              <a:rPr lang="en-US" sz="3200" dirty="0" smtClean="0"/>
              <a:t>problem check: back only: 3, 6, 9, 12, 15, 18</a:t>
            </a:r>
          </a:p>
          <a:p>
            <a:pPr lvl="1"/>
            <a:r>
              <a:rPr lang="en-US" sz="3200" dirty="0"/>
              <a:t>Copy the original problem from your homework, show your work, and circle your answer on notebook paper. </a:t>
            </a:r>
            <a:endParaRPr lang="en-US" sz="3200" dirty="0" smtClean="0"/>
          </a:p>
          <a:p>
            <a:r>
              <a:rPr lang="en-US" sz="3200" dirty="0" smtClean="0"/>
              <a:t>Core </a:t>
            </a:r>
            <a:r>
              <a:rPr lang="en-US" sz="3200" dirty="0"/>
              <a:t>Bite </a:t>
            </a:r>
            <a:r>
              <a:rPr lang="en-US" sz="3200" dirty="0" smtClean="0"/>
              <a:t>#19</a:t>
            </a:r>
            <a:endParaRPr lang="en-US" sz="3200" dirty="0"/>
          </a:p>
          <a:p>
            <a:r>
              <a:rPr lang="en-US" sz="3200" dirty="0" smtClean="0"/>
              <a:t>Concept</a:t>
            </a:r>
            <a:r>
              <a:rPr lang="en-US" sz="3200" dirty="0"/>
              <a:t>:  </a:t>
            </a:r>
            <a:r>
              <a:rPr lang="en-US" sz="3200" dirty="0" smtClean="0"/>
              <a:t>Review</a:t>
            </a:r>
          </a:p>
          <a:p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www.khanacademy.org/math/in-sixth-grade-math/playing-numbers/lowest-common-multiple/v/least-common-multiple-exercise</a:t>
            </a:r>
            <a:endParaRPr lang="en-US" sz="3200" dirty="0" smtClean="0"/>
          </a:p>
          <a:p>
            <a:r>
              <a:rPr lang="en-US" sz="3200" dirty="0">
                <a:hlinkClick r:id="rId3"/>
              </a:rPr>
              <a:t>https://</a:t>
            </a:r>
            <a:r>
              <a:rPr lang="en-US" sz="3200" dirty="0" smtClean="0">
                <a:hlinkClick r:id="rId3"/>
              </a:rPr>
              <a:t>www.khanacademy.org/math/in-sixth-grade-math/whole-numbers/properties-whole-numbers/v/the-distributive-property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#14: handout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78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914" y="232756"/>
            <a:ext cx="10124698" cy="814648"/>
          </a:xfrm>
        </p:spPr>
        <p:txBody>
          <a:bodyPr>
            <a:noAutofit/>
          </a:bodyPr>
          <a:lstStyle/>
          <a:p>
            <a:r>
              <a:rPr lang="en-US" sz="5400" dirty="0" smtClean="0"/>
              <a:t>Friday, September </a:t>
            </a:r>
            <a:r>
              <a:rPr lang="en-US" sz="5400" dirty="0" smtClean="0"/>
              <a:t>1, 2017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2146" y="1047404"/>
            <a:ext cx="8264625" cy="5253035"/>
          </a:xfrm>
        </p:spPr>
        <p:txBody>
          <a:bodyPr>
            <a:noAutofit/>
          </a:bodyPr>
          <a:lstStyle/>
          <a:p>
            <a:r>
              <a:rPr lang="en-US" sz="4000" dirty="0" smtClean="0"/>
              <a:t>Pass in homework </a:t>
            </a:r>
            <a:r>
              <a:rPr lang="en-US" sz="4000" dirty="0" smtClean="0"/>
              <a:t> &amp; Core </a:t>
            </a:r>
            <a:r>
              <a:rPr lang="en-US" sz="4000" dirty="0" smtClean="0"/>
              <a:t>Bites #20 – turn in core bites for the week </a:t>
            </a:r>
            <a:r>
              <a:rPr lang="en-US" sz="4000" dirty="0" smtClean="0"/>
              <a:t>Concept</a:t>
            </a:r>
            <a:r>
              <a:rPr lang="en-US" sz="4000" dirty="0" smtClean="0"/>
              <a:t>: Test 3</a:t>
            </a:r>
          </a:p>
          <a:p>
            <a:r>
              <a:rPr lang="en-US" sz="4000" dirty="0" smtClean="0"/>
              <a:t>A#15: Task: Back to School</a:t>
            </a:r>
          </a:p>
          <a:p>
            <a:r>
              <a:rPr lang="en-US" sz="4000" dirty="0" smtClean="0"/>
              <a:t>After your test, you will complete the task.  It is due by Tuesday, September </a:t>
            </a:r>
            <a:r>
              <a:rPr lang="en-US" sz="4000" dirty="0" smtClean="0"/>
              <a:t>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02" y="1146621"/>
            <a:ext cx="3360135" cy="504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40109</TotalTime>
  <Words>246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Monday, August 28, 2017</vt:lpstr>
      <vt:lpstr>Tuesday, August 29, 2017</vt:lpstr>
      <vt:lpstr>Wednesday, August 30, 2017</vt:lpstr>
      <vt:lpstr>Thursday, August  31, 2017</vt:lpstr>
      <vt:lpstr>Friday, September 1, 2017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problem check</dc:title>
  <dc:creator>Mobley Amy G</dc:creator>
  <cp:lastModifiedBy>Mobley Amy G</cp:lastModifiedBy>
  <cp:revision>147</cp:revision>
  <cp:lastPrinted>2015-01-22T17:43:09Z</cp:lastPrinted>
  <dcterms:created xsi:type="dcterms:W3CDTF">2014-08-20T17:45:24Z</dcterms:created>
  <dcterms:modified xsi:type="dcterms:W3CDTF">2017-08-27T15:10:50Z</dcterms:modified>
</cp:coreProperties>
</file>