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7Xx7Xfs-QY" TargetMode="External"/><Relationship Id="rId2" Type="http://schemas.openxmlformats.org/officeDocument/2006/relationships/hyperlink" Target="http://studyjams.scholastic.com/studyjams/jams/math/algebra/mult-div-equations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khanacademy.org/math/algebra/one-variable-linear-equations/alg1-one-step-mult-div-equations/v/simple-equation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hanacademy.org/math/algebra/one-variable-linear-equations/alg1-one-step-mult-div-equations/v/simple-equation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1" y="349624"/>
            <a:ext cx="10018713" cy="105207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Comic Sans MS" panose="030F0702030302020204" pitchFamily="66" charset="0"/>
              </a:rPr>
              <a:t>Monday, November 13, 2017</a:t>
            </a:r>
            <a:endParaRPr lang="en-US" sz="4800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84310" y="2176530"/>
            <a:ext cx="10209707" cy="4681469"/>
          </a:xfrm>
        </p:spPr>
        <p:txBody>
          <a:bodyPr>
            <a:normAutofit fontScale="70000" lnSpcReduction="20000"/>
          </a:bodyPr>
          <a:lstStyle/>
          <a:p>
            <a:r>
              <a:rPr lang="en-US" sz="4200" dirty="0" smtClean="0">
                <a:latin typeface="Comic Sans MS" panose="030F0702030302020204" pitchFamily="66" charset="0"/>
              </a:rPr>
              <a:t>6 problem check:</a:t>
            </a:r>
            <a:br>
              <a:rPr lang="en-US" sz="4200" dirty="0" smtClean="0">
                <a:latin typeface="Comic Sans MS" panose="030F0702030302020204" pitchFamily="66" charset="0"/>
              </a:rPr>
            </a:br>
            <a:r>
              <a:rPr lang="en-US" sz="4200" dirty="0" smtClean="0">
                <a:latin typeface="Comic Sans MS" panose="030F0702030302020204" pitchFamily="66" charset="0"/>
              </a:rPr>
              <a:t>front:6, 12, 18</a:t>
            </a:r>
            <a:br>
              <a:rPr lang="en-US" sz="4200" dirty="0" smtClean="0">
                <a:latin typeface="Comic Sans MS" panose="030F0702030302020204" pitchFamily="66" charset="0"/>
              </a:rPr>
            </a:br>
            <a:r>
              <a:rPr lang="en-US" sz="4200" dirty="0" smtClean="0">
                <a:latin typeface="Comic Sans MS" panose="030F0702030302020204" pitchFamily="66" charset="0"/>
              </a:rPr>
              <a:t>Back: 6, 12, 18</a:t>
            </a:r>
          </a:p>
          <a:p>
            <a:r>
              <a:rPr lang="en-US" sz="4200" dirty="0" smtClean="0">
                <a:latin typeface="Comic Sans MS" panose="030F0702030302020204" pitchFamily="66" charset="0"/>
              </a:rPr>
              <a:t>Core Bites # 68</a:t>
            </a:r>
          </a:p>
          <a:p>
            <a:r>
              <a:rPr lang="en-US" sz="4200" dirty="0" smtClean="0">
                <a:latin typeface="Comic Sans MS" panose="030F0702030302020204" pitchFamily="66" charset="0"/>
              </a:rPr>
              <a:t>Concept: Multiplication equations</a:t>
            </a:r>
          </a:p>
          <a:p>
            <a:r>
              <a:rPr lang="en-US" sz="4200" dirty="0" smtClean="0">
                <a:latin typeface="Comic Sans MS" panose="030F0702030302020204" pitchFamily="66" charset="0"/>
              </a:rPr>
              <a:t>Assignment #24: p. </a:t>
            </a:r>
            <a:r>
              <a:rPr lang="en-US" sz="4200" dirty="0" smtClean="0">
                <a:latin typeface="Comic Sans MS" panose="030F0702030302020204" pitchFamily="66" charset="0"/>
              </a:rPr>
              <a:t>83 (2 </a:t>
            </a:r>
            <a:r>
              <a:rPr lang="en-US" sz="4200" dirty="0" smtClean="0">
                <a:latin typeface="Comic Sans MS" panose="030F0702030302020204" pitchFamily="66" charset="0"/>
              </a:rPr>
              <a:t>– 36 even)</a:t>
            </a:r>
          </a:p>
          <a:p>
            <a:r>
              <a:rPr lang="en-US" sz="4200" dirty="0">
                <a:latin typeface="Comic Sans MS" panose="030F0702030302020204" pitchFamily="66" charset="0"/>
                <a:hlinkClick r:id="rId2"/>
              </a:rPr>
              <a:t>http://</a:t>
            </a:r>
            <a:r>
              <a:rPr lang="en-US" sz="4200" dirty="0" smtClean="0">
                <a:latin typeface="Comic Sans MS" panose="030F0702030302020204" pitchFamily="66" charset="0"/>
                <a:hlinkClick r:id="rId2"/>
              </a:rPr>
              <a:t>studyjams.scholastic.com/studyjams/jams/math/algebra/mult-div-equations.htm</a:t>
            </a:r>
            <a:r>
              <a:rPr lang="en-US" sz="4200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sz="4400" dirty="0">
                <a:latin typeface="Comic Sans MS" panose="030F0702030302020204" pitchFamily="66" charset="0"/>
                <a:hlinkClick r:id="rId3"/>
              </a:rPr>
              <a:t>https://www.youtube.com/watch?v=f7Xx7Xfs-QY</a:t>
            </a:r>
            <a:endParaRPr lang="en-US" sz="4400" dirty="0">
              <a:latin typeface="Comic Sans MS" panose="030F0702030302020204" pitchFamily="66" charset="0"/>
            </a:endParaRPr>
          </a:p>
          <a:p>
            <a:endParaRPr lang="en-US" sz="4200" dirty="0" smtClean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084" y="1401699"/>
            <a:ext cx="2527430" cy="252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57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111" y="203965"/>
            <a:ext cx="10018713" cy="1032408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Comic Sans MS" panose="030F0702030302020204" pitchFamily="66" charset="0"/>
              </a:rPr>
              <a:t>Tuesday, November </a:t>
            </a:r>
            <a:r>
              <a:rPr lang="en-US" sz="4400" dirty="0" smtClean="0">
                <a:latin typeface="Comic Sans MS" panose="030F0702030302020204" pitchFamily="66" charset="0"/>
              </a:rPr>
              <a:t>14</a:t>
            </a:r>
            <a:r>
              <a:rPr lang="en-US" sz="4800" dirty="0" smtClean="0">
                <a:latin typeface="Comic Sans MS" panose="030F0702030302020204" pitchFamily="66" charset="0"/>
              </a:rPr>
              <a:t>, 2017</a:t>
            </a:r>
            <a:endParaRPr lang="en-US" sz="48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472744"/>
            <a:ext cx="8110264" cy="331845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dirty="0" smtClean="0">
              <a:latin typeface="Comic Sans MS" panose="030F0702030302020204" pitchFamily="66" charset="0"/>
            </a:endParaRPr>
          </a:p>
          <a:p>
            <a:r>
              <a:rPr lang="en-US" sz="2800" dirty="0" smtClean="0">
                <a:latin typeface="Comic Sans MS" panose="030F0702030302020204" pitchFamily="66" charset="0"/>
              </a:rPr>
              <a:t>6 problem check:6, 12, 18, 24, 30, 36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Write the original problem, show your work, and circle your answer please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Core Bites #69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Concept: </a:t>
            </a:r>
            <a:r>
              <a:rPr lang="en-US" sz="2800" dirty="0" smtClean="0">
                <a:latin typeface="Comic Sans MS" panose="030F0702030302020204" pitchFamily="66" charset="0"/>
              </a:rPr>
              <a:t>Division Equations</a:t>
            </a:r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>
                <a:latin typeface="Comic Sans MS" panose="030F0702030302020204" pitchFamily="66" charset="0"/>
              </a:rPr>
              <a:t>Assignment #</a:t>
            </a:r>
            <a:r>
              <a:rPr lang="en-US" sz="2800" dirty="0" smtClean="0">
                <a:latin typeface="Comic Sans MS" panose="030F0702030302020204" pitchFamily="66" charset="0"/>
              </a:rPr>
              <a:t>25: p. 86 – 87 (2 – 26 evens only)</a:t>
            </a:r>
          </a:p>
          <a:p>
            <a:r>
              <a:rPr lang="en-US" sz="2800" dirty="0">
                <a:latin typeface="Comic Sans MS" panose="030F0702030302020204" pitchFamily="66" charset="0"/>
                <a:hlinkClick r:id="rId2"/>
              </a:rPr>
              <a:t>https://</a:t>
            </a:r>
            <a:r>
              <a:rPr lang="en-US" sz="2800" dirty="0" smtClean="0">
                <a:latin typeface="Comic Sans MS" panose="030F0702030302020204" pitchFamily="66" charset="0"/>
                <a:hlinkClick r:id="rId2"/>
              </a:rPr>
              <a:t>www.khanacademy.org/math/algebra/one-variable-linear-equations/alg1-one-step-mult-div-equations/v/simple-equations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endParaRPr lang="en-US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800" dirty="0" smtClean="0">
              <a:latin typeface="Comic Sans MS" panose="030F0702030302020204" pitchFamily="66" charset="0"/>
            </a:endParaRPr>
          </a:p>
          <a:p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168" y="1750376"/>
            <a:ext cx="2527430" cy="252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26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78296"/>
            <a:ext cx="10018713" cy="715617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latin typeface="Comic Sans MS" panose="030F0702030302020204" pitchFamily="66" charset="0"/>
              </a:rPr>
              <a:t>Wednesday, November 15, 2017</a:t>
            </a:r>
            <a:endParaRPr lang="en-US" sz="48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6524" y="2133600"/>
            <a:ext cx="10865476" cy="4724400"/>
          </a:xfrm>
        </p:spPr>
        <p:txBody>
          <a:bodyPr>
            <a:no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 problem </a:t>
            </a:r>
            <a:r>
              <a:rPr lang="en-US" dirty="0" smtClean="0">
                <a:latin typeface="Comic Sans MS" panose="030F0702030302020204" pitchFamily="66" charset="0"/>
              </a:rPr>
              <a:t>check: 2, 8, 12, 16, 22, 26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Write </a:t>
            </a:r>
            <a:r>
              <a:rPr lang="en-US" dirty="0">
                <a:latin typeface="Comic Sans MS" panose="030F0702030302020204" pitchFamily="66" charset="0"/>
              </a:rPr>
              <a:t>the original problem, show your work, and circle your answer please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Core Bites #70</a:t>
            </a:r>
          </a:p>
          <a:p>
            <a:r>
              <a:rPr lang="en-US" dirty="0">
                <a:latin typeface="Comic Sans MS" panose="030F0702030302020204" pitchFamily="66" charset="0"/>
              </a:rPr>
              <a:t>Concept: </a:t>
            </a:r>
            <a:r>
              <a:rPr lang="en-US" dirty="0" smtClean="0">
                <a:latin typeface="Comic Sans MS" panose="030F0702030302020204" pitchFamily="66" charset="0"/>
              </a:rPr>
              <a:t>Review of Equations and Solutions, and One Step Equations all operations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Assignment #</a:t>
            </a:r>
            <a:r>
              <a:rPr lang="en-US" dirty="0" smtClean="0">
                <a:latin typeface="Comic Sans MS" panose="030F0702030302020204" pitchFamily="66" charset="0"/>
              </a:rPr>
              <a:t>26: </a:t>
            </a:r>
            <a:r>
              <a:rPr lang="en-US" dirty="0" smtClean="0">
                <a:latin typeface="Comic Sans MS" panose="030F0702030302020204" pitchFamily="66" charset="0"/>
              </a:rPr>
              <a:t>handout</a:t>
            </a:r>
          </a:p>
          <a:p>
            <a:r>
              <a:rPr lang="en-US" dirty="0">
                <a:latin typeface="Comic Sans MS" panose="030F0702030302020204" pitchFamily="66" charset="0"/>
                <a:hlinkClick r:id="rId2"/>
              </a:rPr>
              <a:t>https://www.khanacademy.org/math/cc-sixth-grade-math/cc-6th-equations-and-inequalities#cc-6th-intro-equations</a:t>
            </a:r>
          </a:p>
          <a:p>
            <a:r>
              <a:rPr lang="en-US" dirty="0" smtClean="0">
                <a:latin typeface="Comic Sans MS" panose="030F0702030302020204" pitchFamily="66" charset="0"/>
                <a:hlinkClick r:id="rId2"/>
              </a:rPr>
              <a:t>https</a:t>
            </a:r>
            <a:r>
              <a:rPr lang="en-US" dirty="0">
                <a:latin typeface="Comic Sans MS" panose="030F0702030302020204" pitchFamily="66" charset="0"/>
                <a:hlinkClick r:id="rId2"/>
              </a:rPr>
              <a:t>://</a:t>
            </a:r>
            <a:r>
              <a:rPr lang="en-US" dirty="0" smtClean="0">
                <a:latin typeface="Comic Sans MS" panose="030F0702030302020204" pitchFamily="66" charset="0"/>
                <a:hlinkClick r:id="rId2"/>
              </a:rPr>
              <a:t>www.khanacademy.org/math/algebra/one-variable-linear-equations/alg1-one-step-mult-div-equations/v/simple-equations</a:t>
            </a:r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72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114622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Comic Sans MS" panose="030F0702030302020204" pitchFamily="66" charset="0"/>
              </a:rPr>
              <a:t>Thursday, November 16, 2017</a:t>
            </a:r>
            <a:endParaRPr lang="en-US" sz="48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3510" y="978794"/>
            <a:ext cx="8216721" cy="5769736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Pass in homework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4000" dirty="0" smtClean="0">
                <a:latin typeface="Comic Sans MS" panose="030F0702030302020204" pitchFamily="66" charset="0"/>
              </a:rPr>
              <a:t>Core Bites #71</a:t>
            </a:r>
          </a:p>
          <a:p>
            <a:r>
              <a:rPr lang="en-US" sz="4000" dirty="0" smtClean="0">
                <a:latin typeface="Comic Sans MS" panose="030F0702030302020204" pitchFamily="66" charset="0"/>
              </a:rPr>
              <a:t>Concept: Test: One </a:t>
            </a:r>
            <a:r>
              <a:rPr lang="en-US" sz="4000" smtClean="0">
                <a:latin typeface="Comic Sans MS" panose="030F0702030302020204" pitchFamily="66" charset="0"/>
              </a:rPr>
              <a:t>Step Equations</a:t>
            </a:r>
            <a:endParaRPr lang="en-US" sz="4000" dirty="0" smtClean="0">
              <a:latin typeface="Comic Sans MS" panose="030F0702030302020204" pitchFamily="66" charset="0"/>
            </a:endParaRPr>
          </a:p>
          <a:p>
            <a:r>
              <a:rPr lang="en-US" sz="4000" dirty="0" smtClean="0">
                <a:latin typeface="Comic Sans MS" panose="030F0702030302020204" pitchFamily="66" charset="0"/>
              </a:rPr>
              <a:t>Assignment #25: Thanksgiving Math Packet due 11/27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" y="1146221"/>
            <a:ext cx="2885888" cy="505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506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981" y="685800"/>
            <a:ext cx="9906044" cy="1181637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Comic Sans MS" panose="030F0702030302020204" pitchFamily="66" charset="0"/>
              </a:rPr>
              <a:t>Friday, November 17, 2017</a:t>
            </a:r>
            <a:endParaRPr lang="en-US" sz="48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666999"/>
            <a:ext cx="4762658" cy="3450466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Pass in Core Bites for the week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Concept</a:t>
            </a:r>
            <a:r>
              <a:rPr lang="en-US" sz="3200" dirty="0">
                <a:latin typeface="Comic Sans MS" panose="030F0702030302020204" pitchFamily="66" charset="0"/>
              </a:rPr>
              <a:t>: </a:t>
            </a:r>
            <a:r>
              <a:rPr lang="en-US" sz="3200" dirty="0" smtClean="0">
                <a:latin typeface="Comic Sans MS" panose="030F0702030302020204" pitchFamily="66" charset="0"/>
              </a:rPr>
              <a:t>IXL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Assignment #</a:t>
            </a:r>
            <a:r>
              <a:rPr lang="en-US" sz="3200" dirty="0" smtClean="0">
                <a:latin typeface="Comic Sans MS" panose="030F0702030302020204" pitchFamily="66" charset="0"/>
              </a:rPr>
              <a:t>28</a:t>
            </a:r>
            <a:r>
              <a:rPr lang="en-US" sz="3200" smtClean="0">
                <a:latin typeface="Comic Sans MS" panose="030F0702030302020204" pitchFamily="66" charset="0"/>
              </a:rPr>
              <a:t>: IXL lab day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882" y="2326604"/>
            <a:ext cx="4978400" cy="356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367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458</TotalTime>
  <Words>186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Comic Sans MS</vt:lpstr>
      <vt:lpstr>Corbel</vt:lpstr>
      <vt:lpstr>Parallax</vt:lpstr>
      <vt:lpstr>Monday, November 13, 2017</vt:lpstr>
      <vt:lpstr>Tuesday, November 14, 2017</vt:lpstr>
      <vt:lpstr>Wednesday, November 15, 2017</vt:lpstr>
      <vt:lpstr>Thursday, November 16, 2017</vt:lpstr>
      <vt:lpstr>Friday, November 17, 2017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November 7, 2016</dc:title>
  <dc:creator>Mobley Amy G</dc:creator>
  <cp:lastModifiedBy>Mobley Amy G</cp:lastModifiedBy>
  <cp:revision>20</cp:revision>
  <dcterms:created xsi:type="dcterms:W3CDTF">2016-11-06T23:04:10Z</dcterms:created>
  <dcterms:modified xsi:type="dcterms:W3CDTF">2017-11-16T14:04:10Z</dcterms:modified>
</cp:coreProperties>
</file>