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CC99FF"/>
    <a:srgbClr val="66FF33"/>
    <a:srgbClr val="0033C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65" d="100"/>
          <a:sy n="65" d="100"/>
        </p:scale>
        <p:origin x="14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83CEEA0C-AA20-42F4-A7E7-2635CE1137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463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0B61845-C824-4A03-B7A8-BE5A60CECC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0039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B13402-D283-4FA3-AE9E-733822C8CEFF}" type="slidenum">
              <a:rPr lang="en-US"/>
              <a:pPr/>
              <a:t>1</a:t>
            </a:fld>
            <a:endParaRPr 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020187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4697D4-1657-4CE6-9E13-971D056130D1}" type="slidenum">
              <a:rPr lang="en-US"/>
              <a:pPr/>
              <a:t>2</a:t>
            </a:fld>
            <a:endParaRPr lang="en-U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598052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DA6A4B-545C-46E9-B91B-C199381E985A}" type="slidenum">
              <a:rPr lang="en-US"/>
              <a:pPr/>
              <a:t>3</a:t>
            </a:fld>
            <a:endParaRPr 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281879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22BC36-E751-4D49-8610-2BA92A558F5C}" type="slidenum">
              <a:rPr lang="en-US"/>
              <a:pPr/>
              <a:t>4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513162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70252A-19B1-441B-814A-192D45EB70E2}" type="slidenum">
              <a:rPr lang="en-US"/>
              <a:pPr/>
              <a:t>5</a:t>
            </a:fld>
            <a:endParaRPr 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023376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89F823-8DBB-44AB-B125-155CC2E7F55C}" type="slidenum">
              <a:rPr lang="en-US"/>
              <a:pPr/>
              <a:t>6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385832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44356E-EAEF-4D95-8FEC-BB18B717EAFA}" type="slidenum">
              <a:rPr lang="en-US"/>
              <a:pPr/>
              <a:t>7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022808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D34B65-2BF2-4D38-A7CB-74C12C063C2F}" type="slidenum">
              <a:rPr lang="en-US"/>
              <a:pPr/>
              <a:t>8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38398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35A23C-74A8-47F9-B534-2F297CD37C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390FE6-C4B0-4BB8-802F-1EF6CC6CFB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9F9421-3D3B-4077-931F-CCD89BDA20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C0E689-EA7B-4ED4-8E3C-4520F54DCF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C16100-89A2-429A-B294-DA8B0EA213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5EB48A-A925-494B-9190-A9588CB913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975332-3EB8-4FDC-802E-D6B70F0325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EC4CC-D7E1-405F-AA5C-6D3903AB31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9DB718-6DEE-4543-85F3-6BFBBBF7FA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7C7B6A-B90F-4464-8890-FDB232ABFE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690C3-C3DE-4BB8-AE49-7A30E784AD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E74E8-01B8-4A85-859E-619FE8599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30D7CC-E3D9-4D46-8A85-DD1B0E1E2E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6B26C316-C11D-411E-BDDB-91AAB2B19D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wmf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wmf"/><Relationship Id="rId5" Type="http://schemas.openxmlformats.org/officeDocument/2006/relationships/image" Target="../media/image3.wmf"/><Relationship Id="rId4" Type="http://schemas.openxmlformats.org/officeDocument/2006/relationships/image" Target="../media/image2.wmf"/><Relationship Id="rId9" Type="http://schemas.openxmlformats.org/officeDocument/2006/relationships/image" Target="../media/image7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13.wmf"/><Relationship Id="rId5" Type="http://schemas.openxmlformats.org/officeDocument/2006/relationships/image" Target="../media/image12.png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6" Type="http://schemas.openxmlformats.org/officeDocument/2006/relationships/image" Target="../media/image16.gif"/><Relationship Id="rId5" Type="http://schemas.openxmlformats.org/officeDocument/2006/relationships/image" Target="../media/image12.png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sz="9600" smtClean="0">
                <a:solidFill>
                  <a:schemeClr val="accent2"/>
                </a:solidFill>
              </a:rPr>
              <a:t>SCIENCE SAFETY RULES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6858000"/>
            <a:ext cx="6400800" cy="2286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2052" name="Picture 4" descr="j02337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533400"/>
            <a:ext cx="1430338" cy="1001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 descr="j028733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2743200"/>
            <a:ext cx="1525588" cy="17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 descr="j033968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15200" y="2819400"/>
            <a:ext cx="1042988" cy="103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 descr="j034334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971800" y="4724400"/>
            <a:ext cx="3276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8" descr="j021605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57200" y="5006975"/>
            <a:ext cx="2209800" cy="150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9" descr="j032107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553200" y="4876800"/>
            <a:ext cx="228600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10" descr="ve_22aji[1]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010400" y="457200"/>
            <a:ext cx="1827213" cy="182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4800" smtClean="0">
                <a:solidFill>
                  <a:srgbClr val="0033CC"/>
                </a:solidFill>
              </a:rPr>
              <a:t>1.  </a:t>
            </a:r>
            <a:r>
              <a:rPr lang="en-US" sz="6000" smtClean="0">
                <a:solidFill>
                  <a:srgbClr val="0033CC"/>
                </a:solidFill>
              </a:rPr>
              <a:t>ALL ACCIDENTS SHOULD BE REPORTED TO THE TEACHER IMMEDIATELY</a:t>
            </a:r>
          </a:p>
          <a:p>
            <a:pPr eaLnBrk="1" hangingPunct="1">
              <a:lnSpc>
                <a:spcPct val="90000"/>
              </a:lnSpc>
            </a:pPr>
            <a:r>
              <a:rPr lang="en-US" sz="6000" smtClean="0">
                <a:solidFill>
                  <a:srgbClr val="FF3300"/>
                </a:solidFill>
              </a:rPr>
              <a:t>2.  PERFORM ONLY THE ACTIVITY YOU HAVE BEEN ASSIGNED TO DO.</a:t>
            </a:r>
          </a:p>
        </p:txBody>
      </p:sp>
      <p:pic>
        <p:nvPicPr>
          <p:cNvPr id="3075" name="Picture 4" descr="j0236459"/>
          <p:cNvPicPr>
            <a:picLocks noGrp="1" noChangeAspect="1" noChangeArrowheads="1" noCrop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7010400" y="1752600"/>
            <a:ext cx="2133600" cy="2133600"/>
          </a:xfrm>
          <a:noFill/>
        </p:spPr>
      </p:pic>
      <p:pic>
        <p:nvPicPr>
          <p:cNvPr id="3076" name="Picture 11" descr="qpe4iayh[1]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/>
          <a:srcRect/>
          <a:stretch>
            <a:fillRect/>
          </a:stretch>
        </p:blipFill>
        <p:spPr>
          <a:xfrm>
            <a:off x="7721600" y="5597525"/>
            <a:ext cx="1422400" cy="12604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457200"/>
            <a:ext cx="8382000" cy="5867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5400" smtClean="0">
                <a:solidFill>
                  <a:srgbClr val="0033CC"/>
                </a:solidFill>
              </a:rPr>
              <a:t>3.  USE ONLY THE 				MATERIALS GIVEN 		TO YOU BY THE 			TEACHER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5400" smtClean="0">
              <a:solidFill>
                <a:srgbClr val="FF33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5400" smtClean="0">
                <a:solidFill>
                  <a:srgbClr val="FF3300"/>
                </a:solidFill>
              </a:rPr>
              <a:t>4.  FOLLOW ALL INSTRUCTIONS CAREFULLY</a:t>
            </a:r>
          </a:p>
        </p:txBody>
      </p:sp>
      <p:pic>
        <p:nvPicPr>
          <p:cNvPr id="4099" name="Picture 4" descr="j023361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381000" y="1524000"/>
            <a:ext cx="1598613" cy="1649413"/>
          </a:xfrm>
          <a:noFill/>
        </p:spPr>
      </p:pic>
      <p:pic>
        <p:nvPicPr>
          <p:cNvPr id="4100" name="Picture 7" descr="wdgactyi[1]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/>
          <a:srcRect/>
          <a:stretch>
            <a:fillRect/>
          </a:stretch>
        </p:blipFill>
        <p:spPr>
          <a:xfrm>
            <a:off x="6172200" y="4495800"/>
            <a:ext cx="1814513" cy="19812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381000"/>
            <a:ext cx="8077200" cy="6477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5400" smtClean="0">
                <a:solidFill>
                  <a:srgbClr val="FF3300"/>
                </a:solidFill>
              </a:rPr>
              <a:t>5  NEVER TASTE ANY OF THE CHEMICALS OR ITEMS THE TEACHER GIVES YOU</a:t>
            </a:r>
          </a:p>
        </p:txBody>
      </p:sp>
      <p:pic>
        <p:nvPicPr>
          <p:cNvPr id="6148" name="Picture 4">
            <a:hlinkClick r:id="" action="ppaction://media"/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5" descr="j0344943"/>
          <p:cNvPicPr>
            <a:picLocks noGrp="1" noChangeAspect="1" noChangeArrowheads="1"/>
          </p:cNvPicPr>
          <p:nvPr>
            <p:ph sz="half" idx="2"/>
          </p:nvPr>
        </p:nvPicPr>
        <p:blipFill>
          <a:blip r:embed="rId6"/>
          <a:srcRect/>
          <a:stretch>
            <a:fillRect/>
          </a:stretch>
        </p:blipFill>
        <p:spPr>
          <a:xfrm>
            <a:off x="1219200" y="3505200"/>
            <a:ext cx="6553200" cy="33528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59" fill="hold"/>
                                        <p:tgtEl>
                                          <p:spTgt spid="614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148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381000"/>
            <a:ext cx="8458200" cy="6477000"/>
          </a:xfrm>
        </p:spPr>
        <p:txBody>
          <a:bodyPr/>
          <a:lstStyle/>
          <a:p>
            <a:pPr eaLnBrk="1" hangingPunct="1"/>
            <a:r>
              <a:rPr lang="en-US" sz="5400" dirty="0" smtClean="0">
                <a:solidFill>
                  <a:srgbClr val="0033CC"/>
                </a:solidFill>
              </a:rPr>
              <a:t>6.  NEVER BREATH DIRECTLY FROM A BOTTLE THE TEACHER HAS GIVEN YOU.</a:t>
            </a:r>
          </a:p>
          <a:p>
            <a:pPr marL="0" indent="0" eaLnBrk="1" hangingPunct="1">
              <a:buNone/>
            </a:pPr>
            <a:endParaRPr lang="en-US" sz="5400" dirty="0" smtClean="0">
              <a:solidFill>
                <a:srgbClr val="FF3300"/>
              </a:solidFill>
            </a:endParaRPr>
          </a:p>
        </p:txBody>
      </p:sp>
      <p:pic>
        <p:nvPicPr>
          <p:cNvPr id="6147" name="Picture 4" descr="j0233709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6705600" y="0"/>
            <a:ext cx="2043113" cy="1949450"/>
          </a:xfrm>
          <a:noFill/>
        </p:spPr>
      </p:pic>
      <p:sp>
        <p:nvSpPr>
          <p:cNvPr id="2" name="Content Placeholder 1"/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381000"/>
            <a:ext cx="8229600" cy="6096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6000" dirty="0" smtClean="0">
                <a:solidFill>
                  <a:srgbClr val="FF3300"/>
                </a:solidFill>
              </a:rPr>
              <a:t>7.  ALL WORK AREAS</a:t>
            </a:r>
            <a:r>
              <a:rPr lang="en-US" sz="5400" dirty="0" smtClean="0">
                <a:solidFill>
                  <a:srgbClr val="FF3300"/>
                </a:solidFill>
              </a:rPr>
              <a:t> MUST BE KEPT CLEAN</a:t>
            </a:r>
          </a:p>
        </p:txBody>
      </p:sp>
      <p:pic>
        <p:nvPicPr>
          <p:cNvPr id="7171" name="Picture 4" descr="j0297805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828800" y="2438400"/>
            <a:ext cx="5943600" cy="355441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381000"/>
            <a:ext cx="7924800" cy="6096000"/>
          </a:xfrm>
        </p:spPr>
        <p:txBody>
          <a:bodyPr/>
          <a:lstStyle/>
          <a:p>
            <a:pPr eaLnBrk="1" hangingPunct="1"/>
            <a:r>
              <a:rPr lang="en-US" sz="6000" dirty="0" smtClean="0">
                <a:solidFill>
                  <a:srgbClr val="0033CC"/>
                </a:solidFill>
              </a:rPr>
              <a:t>8.  NOTIFY TEACHER IF GLASS IS BROKEN, NEVER TOUCH IT.</a:t>
            </a:r>
          </a:p>
          <a:p>
            <a:pPr eaLnBrk="1" hangingPunct="1"/>
            <a:r>
              <a:rPr lang="en-US" sz="6000" dirty="0">
                <a:solidFill>
                  <a:srgbClr val="FF3300"/>
                </a:solidFill>
              </a:rPr>
              <a:t>9</a:t>
            </a:r>
            <a:r>
              <a:rPr lang="en-US" sz="6000" dirty="0" smtClean="0">
                <a:solidFill>
                  <a:srgbClr val="FF3300"/>
                </a:solidFill>
              </a:rPr>
              <a:t>.  NEVER THROW SOLID WASTE IN THE SINK.</a:t>
            </a:r>
          </a:p>
        </p:txBody>
      </p:sp>
      <p:pic>
        <p:nvPicPr>
          <p:cNvPr id="9220" name="Picture 4">
            <a:hlinkClick r:id="" action="ppaction://media"/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5" descr="j0297063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6"/>
          <a:srcRect/>
          <a:stretch>
            <a:fillRect/>
          </a:stretch>
        </p:blipFill>
        <p:spPr>
          <a:xfrm>
            <a:off x="5257800" y="3124200"/>
            <a:ext cx="1828800" cy="14954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23" fill="hold"/>
                                        <p:tgtEl>
                                          <p:spTgt spid="92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220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533400"/>
            <a:ext cx="8153400" cy="5791200"/>
          </a:xfrm>
        </p:spPr>
        <p:txBody>
          <a:bodyPr/>
          <a:lstStyle/>
          <a:p>
            <a:pPr eaLnBrk="1" hangingPunct="1"/>
            <a:r>
              <a:rPr lang="en-US" sz="7200" dirty="0" smtClean="0">
                <a:solidFill>
                  <a:srgbClr val="FF3300"/>
                </a:solidFill>
              </a:rPr>
              <a:t>10.  DO NOT TOUCH EQUIPMENT UNLESS TOLD TO DO SO.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3384</TotalTime>
  <Words>111</Words>
  <Application>Microsoft Office PowerPoint</Application>
  <PresentationFormat>On-screen Show (4:3)</PresentationFormat>
  <Paragraphs>20</Paragraphs>
  <Slides>8</Slides>
  <Notes>8</Notes>
  <HiddenSlides>0</HiddenSlides>
  <MMClips>2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Times New Roman</vt:lpstr>
      <vt:lpstr>Default Design</vt:lpstr>
      <vt:lpstr>SCIENCE SAFETY RULES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SAFETY RULES</dc:title>
  <dc:creator>Allen K Loeak</dc:creator>
  <cp:lastModifiedBy>Scarbrough Christi A</cp:lastModifiedBy>
  <cp:revision>19</cp:revision>
  <cp:lastPrinted>2016-08-05T13:49:08Z</cp:lastPrinted>
  <dcterms:created xsi:type="dcterms:W3CDTF">2001-08-23T17:50:41Z</dcterms:created>
  <dcterms:modified xsi:type="dcterms:W3CDTF">2016-08-05T13:51:25Z</dcterms:modified>
</cp:coreProperties>
</file>