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69009-6F15-4521-8E4A-A00412AE84B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38154-200A-4589-94EA-D974299CA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213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B7E40-1851-41AB-A173-FA862B501B03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5807F-2CFC-43A6-B30F-4AA6AA377BB0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H5RTW0gh30" TargetMode="External"/><Relationship Id="rId2" Type="http://schemas.openxmlformats.org/officeDocument/2006/relationships/hyperlink" Target="http://www.youtube.com/watch?v=PBxR_XrQds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ddiesville.com/family-members-fun-games/" TargetMode="External"/><Relationship Id="rId5" Type="http://schemas.openxmlformats.org/officeDocument/2006/relationships/hyperlink" Target="http://www.youtube.com/watch?v=GiRUF7hvWuM" TargetMode="External"/><Relationship Id="rId4" Type="http://schemas.openxmlformats.org/officeDocument/2006/relationships/hyperlink" Target="http://www.youtube.com/watch?v=oEWXE_V4Mq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3017245"/>
          </a:xfrm>
        </p:spPr>
        <p:txBody>
          <a:bodyPr/>
          <a:lstStyle/>
          <a:p>
            <a:pPr algn="ctr"/>
            <a:r>
              <a:rPr lang="en-US" sz="16600" dirty="0" smtClean="0">
                <a:latin typeface="FangSong" pitchFamily="49" charset="-122"/>
                <a:ea typeface="FangSong" pitchFamily="49" charset="-122"/>
              </a:rPr>
              <a:t>Family</a:t>
            </a:r>
            <a:br>
              <a:rPr lang="en-US" sz="16600" dirty="0" smtClean="0">
                <a:latin typeface="FangSong" pitchFamily="49" charset="-122"/>
                <a:ea typeface="FangSong" pitchFamily="49" charset="-122"/>
              </a:rPr>
            </a:br>
            <a:r>
              <a:rPr lang="es-ES" sz="9600" dirty="0">
                <a:solidFill>
                  <a:schemeClr val="tx2"/>
                </a:solidFill>
              </a:rPr>
              <a:t>familia</a:t>
            </a:r>
            <a:endParaRPr lang="en-US" sz="16600" dirty="0">
              <a:solidFill>
                <a:schemeClr val="tx2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274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/>
              <a:t>uncle</a:t>
            </a:r>
            <a:endParaRPr lang="en-US" sz="8000" b="1" dirty="0"/>
          </a:p>
        </p:txBody>
      </p:sp>
      <p:pic>
        <p:nvPicPr>
          <p:cNvPr id="2050" name="Picture 2" descr="C:\Users\Moffitt\AppData\Local\Microsoft\Windows\Temporary Internet Files\Content.IE5\JG0R3CP1\John_Stamo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3352800" cy="308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91691" y="53340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tío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3658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75724"/>
            <a:ext cx="7905955" cy="924475"/>
          </a:xfrm>
        </p:spPr>
        <p:txBody>
          <a:bodyPr/>
          <a:lstStyle/>
          <a:p>
            <a:pPr algn="ctr"/>
            <a:r>
              <a:rPr lang="en-US" sz="9600" b="1" dirty="0" smtClean="0">
                <a:latin typeface="Consolas" pitchFamily="49" charset="0"/>
                <a:cs typeface="Consolas" pitchFamily="49" charset="0"/>
              </a:rPr>
              <a:t>Cousin</a:t>
            </a:r>
            <a:r>
              <a:rPr lang="en-US" sz="9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5400" dirty="0" smtClean="0">
                <a:latin typeface="Consolas" pitchFamily="49" charset="0"/>
                <a:cs typeface="Consolas" pitchFamily="49" charset="0"/>
              </a:rPr>
              <a:t>primo</a:t>
            </a:r>
            <a:endParaRPr lang="en-US" sz="5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14588"/>
            <a:ext cx="3352800" cy="314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27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b="1" dirty="0" smtClean="0">
                <a:latin typeface="Consolas" pitchFamily="49" charset="0"/>
                <a:cs typeface="Consolas" pitchFamily="49" charset="0"/>
              </a:rPr>
              <a:t>Cousin</a:t>
            </a:r>
            <a:r>
              <a:rPr lang="en-US" sz="72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5400" dirty="0" smtClean="0">
                <a:latin typeface="Consolas" pitchFamily="49" charset="0"/>
                <a:cs typeface="Consolas" pitchFamily="49" charset="0"/>
              </a:rPr>
              <a:t>prima</a:t>
            </a:r>
            <a:endParaRPr lang="en-US" sz="72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1"/>
            <a:ext cx="32765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114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/>
              <a:t>baby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105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bebé</a:t>
            </a:r>
            <a:endParaRPr lang="en-US" sz="5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3886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69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>Husband</a:t>
            </a:r>
            <a:br>
              <a:rPr lang="en-US" sz="8000" dirty="0" smtClean="0"/>
            </a:br>
            <a:endParaRPr lang="en-US" sz="8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2286000"/>
            <a:ext cx="4724399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810000" y="1752600"/>
            <a:ext cx="2286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842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dirty="0" smtClean="0"/>
              <a:t>wife</a:t>
            </a:r>
            <a:endParaRPr lang="en-US" sz="8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57463"/>
            <a:ext cx="4876799" cy="292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6537">
            <a:off x="4851930" y="1645653"/>
            <a:ext cx="4143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47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77355" cy="924475"/>
          </a:xfrm>
        </p:spPr>
        <p:txBody>
          <a:bodyPr/>
          <a:lstStyle/>
          <a:p>
            <a:r>
              <a:rPr lang="en-US" sz="5400" u="sng" dirty="0" smtClean="0">
                <a:latin typeface="FangSong" pitchFamily="49" charset="-122"/>
                <a:ea typeface="FangSong" pitchFamily="49" charset="-122"/>
              </a:rPr>
              <a:t>Family: Videos &amp; So</a:t>
            </a:r>
            <a:r>
              <a:rPr lang="en-US" sz="6000" u="sng" dirty="0" smtClean="0">
                <a:latin typeface="Curlz MT" pitchFamily="82" charset="0"/>
              </a:rPr>
              <a:t>ngs </a:t>
            </a:r>
            <a:endParaRPr lang="en-US" sz="6000" u="sng" dirty="0">
              <a:latin typeface="Curlz M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828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angSong" pitchFamily="49" charset="-122"/>
                <a:ea typeface="FangSong" pitchFamily="49" charset="-122"/>
                <a:hlinkClick r:id="rId2"/>
              </a:rPr>
              <a:t>http://www.youtube.com/watch?v=PBxR_XrQds0</a:t>
            </a:r>
            <a:r>
              <a:rPr lang="en-US" dirty="0" smtClean="0">
                <a:latin typeface="FangSong" pitchFamily="49" charset="-122"/>
                <a:ea typeface="FangSong" pitchFamily="49" charset="-122"/>
              </a:rPr>
              <a:t> video with vocabulary</a:t>
            </a:r>
          </a:p>
          <a:p>
            <a:r>
              <a:rPr lang="en-US" dirty="0" smtClean="0">
                <a:latin typeface="FangSong" pitchFamily="49" charset="-122"/>
                <a:ea typeface="FangSong" pitchFamily="49" charset="-122"/>
                <a:hlinkClick r:id="rId3"/>
              </a:rPr>
              <a:t>http://www.youtube.com/watch?v=dH5RTW0gh30</a:t>
            </a:r>
            <a:r>
              <a:rPr lang="en-US" dirty="0" smtClean="0">
                <a:latin typeface="FangSong" pitchFamily="49" charset="-122"/>
                <a:ea typeface="FangSong" pitchFamily="49" charset="-122"/>
              </a:rPr>
              <a:t> song with vocabulary</a:t>
            </a:r>
          </a:p>
          <a:p>
            <a:r>
              <a:rPr lang="en-US" dirty="0" smtClean="0">
                <a:latin typeface="FangSong" pitchFamily="49" charset="-122"/>
                <a:ea typeface="FangSong" pitchFamily="49" charset="-122"/>
                <a:hlinkClick r:id="rId4"/>
              </a:rPr>
              <a:t>http://www.youtube.com/watch?v=oEWXE_V4Mqw</a:t>
            </a:r>
            <a:r>
              <a:rPr lang="en-US" dirty="0" smtClean="0">
                <a:latin typeface="FangSong" pitchFamily="49" charset="-122"/>
                <a:ea typeface="FangSong" pitchFamily="49" charset="-122"/>
              </a:rPr>
              <a:t> simple vocabulary video</a:t>
            </a:r>
          </a:p>
          <a:p>
            <a:r>
              <a:rPr lang="en-US" dirty="0" smtClean="0">
                <a:latin typeface="FangSong" pitchFamily="49" charset="-122"/>
                <a:ea typeface="FangSong" pitchFamily="49" charset="-122"/>
                <a:hlinkClick r:id="rId5"/>
              </a:rPr>
              <a:t>http://www.youtube.com/watch?v=GiRUF7hvWuM</a:t>
            </a:r>
            <a:r>
              <a:rPr lang="en-US" dirty="0" smtClean="0">
                <a:latin typeface="FangSong" pitchFamily="49" charset="-122"/>
                <a:ea typeface="FangSong" pitchFamily="49" charset="-122"/>
              </a:rPr>
              <a:t> simple vocabulary song</a:t>
            </a:r>
            <a:endParaRPr lang="en-US" dirty="0"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581400"/>
            <a:ext cx="7010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Games:</a:t>
            </a:r>
          </a:p>
          <a:p>
            <a:r>
              <a:rPr lang="en-US" sz="1600" dirty="0">
                <a:hlinkClick r:id="rId6"/>
              </a:rPr>
              <a:t>http://www.freddiesville.com/family-members-fun-games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3830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87286"/>
            <a:ext cx="7239000" cy="469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17626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Consolas" pitchFamily="49" charset="0"/>
                <a:ea typeface="FangSong" pitchFamily="49" charset="-122"/>
                <a:cs typeface="Consolas" pitchFamily="49" charset="0"/>
              </a:rPr>
              <a:t>Family</a:t>
            </a:r>
            <a:r>
              <a:rPr lang="en-US" sz="9600" dirty="0" smtClean="0">
                <a:latin typeface="Consolas" pitchFamily="49" charset="0"/>
                <a:ea typeface="FangSong" pitchFamily="49" charset="-122"/>
                <a:cs typeface="Consolas" pitchFamily="49" charset="0"/>
              </a:rPr>
              <a:t> </a:t>
            </a:r>
            <a:r>
              <a:rPr lang="es-ES" sz="5400" dirty="0" smtClean="0"/>
              <a:t>familia</a:t>
            </a:r>
            <a:endParaRPr lang="en-US" sz="5400" dirty="0">
              <a:latin typeface="Consolas" pitchFamily="49" charset="0"/>
              <a:ea typeface="FangSong" pitchFamily="49" charset="-122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905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915400" cy="924475"/>
          </a:xfrm>
        </p:spPr>
        <p:txBody>
          <a:bodyPr/>
          <a:lstStyle/>
          <a:p>
            <a:pPr algn="ctr"/>
            <a:r>
              <a:rPr lang="en-US" sz="11500" b="1" dirty="0" smtClean="0">
                <a:latin typeface="Consolas" pitchFamily="49" charset="0"/>
                <a:cs typeface="Consolas" pitchFamily="49" charset="0"/>
              </a:rPr>
              <a:t>Mother</a:t>
            </a:r>
            <a:r>
              <a:rPr lang="en-US" sz="11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s-ES" sz="5400" dirty="0"/>
              <a:t>madre</a:t>
            </a:r>
            <a:endParaRPr lang="en-US" sz="54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664771" cy="47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32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924475"/>
          </a:xfrm>
        </p:spPr>
        <p:txBody>
          <a:bodyPr/>
          <a:lstStyle/>
          <a:p>
            <a:pPr algn="ctr"/>
            <a:r>
              <a:rPr lang="en-US" sz="11500" b="1" dirty="0" smtClean="0">
                <a:latin typeface="Consolas" pitchFamily="49" charset="0"/>
                <a:cs typeface="Consolas" pitchFamily="49" charset="0"/>
              </a:rPr>
              <a:t>Father</a:t>
            </a:r>
            <a:r>
              <a:rPr lang="en-US" sz="138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5400" dirty="0" smtClean="0">
                <a:latin typeface="Consolas" pitchFamily="49" charset="0"/>
                <a:cs typeface="Consolas" pitchFamily="49" charset="0"/>
              </a:rPr>
              <a:t>padre</a:t>
            </a:r>
            <a:endParaRPr lang="en-US" sz="138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907" y="1806575"/>
            <a:ext cx="5684185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37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75724"/>
            <a:ext cx="8001000" cy="924475"/>
          </a:xfrm>
        </p:spPr>
        <p:txBody>
          <a:bodyPr/>
          <a:lstStyle/>
          <a:p>
            <a:pPr algn="ctr"/>
            <a:r>
              <a:rPr lang="en-US" sz="8000" b="1" dirty="0" smtClean="0">
                <a:latin typeface="Consolas" pitchFamily="49" charset="0"/>
                <a:cs typeface="Consolas" pitchFamily="49" charset="0"/>
              </a:rPr>
              <a:t>Brother </a:t>
            </a:r>
            <a:r>
              <a:rPr lang="en-US" sz="5400" b="1" dirty="0" err="1" smtClean="0">
                <a:latin typeface="Consolas" pitchFamily="49" charset="0"/>
                <a:cs typeface="Consolas" pitchFamily="49" charset="0"/>
              </a:rPr>
              <a:t>hermano</a:t>
            </a:r>
            <a:endParaRPr lang="en-US" sz="80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146" name="Picture 2" descr="C:\Users\7250\AppData\Local\Microsoft\Windows\Temporary Internet Files\Content.IE5\3Q7WNZR1\MP90026268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05" y="2194124"/>
            <a:ext cx="5537601" cy="36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71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latin typeface="Consolas" pitchFamily="49" charset="0"/>
                <a:cs typeface="Consolas" pitchFamily="49" charset="0"/>
              </a:rPr>
              <a:t>Sister </a:t>
            </a:r>
            <a:r>
              <a:rPr lang="en-US" sz="5400" b="1" dirty="0" err="1" smtClean="0">
                <a:latin typeface="Consolas" pitchFamily="49" charset="0"/>
                <a:cs typeface="Consolas" pitchFamily="49" charset="0"/>
              </a:rPr>
              <a:t>hermana</a:t>
            </a:r>
            <a:endParaRPr lang="en-US" sz="80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0" name="Picture 2" descr="C:\Users\7250\AppData\Local\Microsoft\Windows\Temporary Internet Files\Content.IE5\3JIPOVS2\MP90043934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7038" y="994476"/>
            <a:ext cx="3969885" cy="59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37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dirty="0" smtClean="0">
                <a:latin typeface="Consolas" pitchFamily="49" charset="0"/>
                <a:cs typeface="Consolas" pitchFamily="49" charset="0"/>
              </a:rPr>
              <a:t>grandmother</a:t>
            </a:r>
            <a:endParaRPr lang="en-US" sz="72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6" y="1828800"/>
            <a:ext cx="4495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3347" y="5486400"/>
            <a:ext cx="2486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/>
              <a:t>abuela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681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>
                <a:latin typeface="Consolas" pitchFamily="49" charset="0"/>
                <a:cs typeface="Consolas" pitchFamily="49" charset="0"/>
              </a:rPr>
              <a:t>grandfather</a:t>
            </a:r>
            <a:endParaRPr lang="en-US" sz="8000" b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3429000" cy="38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6918" y="5620021"/>
            <a:ext cx="24913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/>
              <a:t>abuelo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2128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000" b="1" dirty="0" smtClean="0"/>
              <a:t>aunt</a:t>
            </a:r>
            <a:endParaRPr lang="en-US" sz="8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355523" cy="288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052444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tía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10864728"/>
      </p:ext>
    </p:extLst>
  </p:cSld>
  <p:clrMapOvr>
    <a:masterClrMapping/>
  </p:clrMapOvr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115</TotalTime>
  <Words>61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Consolas</vt:lpstr>
      <vt:lpstr>Courier New</vt:lpstr>
      <vt:lpstr>Curlz MT</vt:lpstr>
      <vt:lpstr>FangSong</vt:lpstr>
      <vt:lpstr>Trebuchet MS</vt:lpstr>
      <vt:lpstr>Verdana</vt:lpstr>
      <vt:lpstr>Wingdings 2</vt:lpstr>
      <vt:lpstr>Summer</vt:lpstr>
      <vt:lpstr>Family familia</vt:lpstr>
      <vt:lpstr>PowerPoint Presentation</vt:lpstr>
      <vt:lpstr>Mother madre</vt:lpstr>
      <vt:lpstr>Father padre</vt:lpstr>
      <vt:lpstr>Brother hermano</vt:lpstr>
      <vt:lpstr>Sister hermana</vt:lpstr>
      <vt:lpstr>grandmother</vt:lpstr>
      <vt:lpstr>grandfather</vt:lpstr>
      <vt:lpstr>aunt</vt:lpstr>
      <vt:lpstr>uncle</vt:lpstr>
      <vt:lpstr>Cousin primo</vt:lpstr>
      <vt:lpstr>Cousin prima</vt:lpstr>
      <vt:lpstr>baby</vt:lpstr>
      <vt:lpstr> Husband </vt:lpstr>
      <vt:lpstr>wife</vt:lpstr>
      <vt:lpstr>Family: Videos &amp; Songs </vt:lpstr>
    </vt:vector>
  </TitlesOfParts>
  <Company>YCS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</dc:title>
  <dc:creator>7250</dc:creator>
  <cp:lastModifiedBy>Jacobs Recheal O</cp:lastModifiedBy>
  <cp:revision>10</cp:revision>
  <cp:lastPrinted>2016-10-18T16:26:46Z</cp:lastPrinted>
  <dcterms:created xsi:type="dcterms:W3CDTF">2014-01-24T15:31:03Z</dcterms:created>
  <dcterms:modified xsi:type="dcterms:W3CDTF">2020-04-24T18:50:41Z</dcterms:modified>
</cp:coreProperties>
</file>