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push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7250\AppData\Local\Microsoft\Windows\Temporary Internet Files\Content.IE5\NB6QGP9Q\push_cart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24200" cy="27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250\AppData\Local\Microsoft\Windows\Temporary Internet Files\Content.IE5\ZA9KG8F9\Push_facto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94" y="2266093"/>
            <a:ext cx="3021496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250\AppData\Local\Microsoft\Windows\Temporary Internet Files\Content.IE5\AI391ZOE\im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3481388" cy="24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1295400"/>
            <a:ext cx="2438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empujar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pull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7250\AppData\Local\Microsoft\Windows\Temporary Internet Files\Content.IE5\CALHMVWF\Figure_08_01_03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50827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505200" cy="269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733800" cy="247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600200"/>
            <a:ext cx="21336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j</a:t>
            </a:r>
            <a:r>
              <a:rPr lang="en-US" sz="3200" b="1" dirty="0" err="1" smtClean="0">
                <a:solidFill>
                  <a:schemeClr val="bg1"/>
                </a:solidFill>
              </a:rPr>
              <a:t>alar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roll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7250\AppData\Local\Microsoft\Windows\Temporary Internet Files\Content.IE5\ZA9KG8F9\A_Kid_Rolling_A_Bowling_Ball_Royalty_Free_Clipart_Picture_081115-130729-4380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76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762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29" y="838200"/>
            <a:ext cx="1905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rodar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bounce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7250\AppData\Local\Microsoft\Windows\Temporary Internet Files\Content.IE5\3JIPOVS2\Mhwwc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767394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1971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1752600"/>
            <a:ext cx="2057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rebotar</a:t>
            </a:r>
            <a:r>
              <a:rPr lang="en-US" sz="3200" b="1" dirty="0" err="1" smtClean="0"/>
              <a:t>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6514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Spin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7250\AppData\Local\Microsoft\Windows\Temporary Internet Files\Content.IE5\HYN04D7G\129505714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690764" cy="40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9081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64" y="4495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4996" y="1478930"/>
            <a:ext cx="1828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girar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4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slide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0700"/>
            <a:ext cx="3200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81324"/>
            <a:ext cx="2895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1905000"/>
            <a:ext cx="2286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deslizarse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7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float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3664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623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676400"/>
            <a:ext cx="2209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flotar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7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</TotalTime>
  <Words>15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Century Gothic</vt:lpstr>
      <vt:lpstr>Comic Sans MS</vt:lpstr>
      <vt:lpstr>Apothecary</vt:lpstr>
      <vt:lpstr>Forces</vt:lpstr>
      <vt:lpstr>push</vt:lpstr>
      <vt:lpstr>pull</vt:lpstr>
      <vt:lpstr>roll</vt:lpstr>
      <vt:lpstr>bounce</vt:lpstr>
      <vt:lpstr>Spin</vt:lpstr>
      <vt:lpstr>slide</vt:lpstr>
      <vt:lpstr>float</vt:lpstr>
    </vt:vector>
  </TitlesOfParts>
  <Company>YCS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7250</dc:creator>
  <cp:lastModifiedBy>Jacobs Recheal O</cp:lastModifiedBy>
  <cp:revision>4</cp:revision>
  <dcterms:created xsi:type="dcterms:W3CDTF">2017-10-11T12:21:15Z</dcterms:created>
  <dcterms:modified xsi:type="dcterms:W3CDTF">2020-04-24T18:52:06Z</dcterms:modified>
</cp:coreProperties>
</file>