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94DD9C8-93B3-4637-95AA-AF2636AD8E5C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F599A69-13FB-4B98-9167-855A19ED03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Comic Sans MS" panose="030F0702030302020204" pitchFamily="66" charset="0"/>
              </a:rPr>
              <a:t>push</a:t>
            </a:r>
            <a:endParaRPr lang="en-US" sz="80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7250\AppData\Local\Microsoft\Windows\Temporary Internet Files\Content.IE5\NB6QGP9Q\push_cart[1]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124200" cy="278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7250\AppData\Local\Microsoft\Windows\Temporary Internet Files\Content.IE5\ZA9KG8F9\Push_facto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94" y="2266093"/>
            <a:ext cx="3021496" cy="19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250\AppData\Local\Microsoft\Windows\Temporary Internet Files\Content.IE5\AI391ZOE\imag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3481388" cy="249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1295400"/>
            <a:ext cx="24384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empujar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Comic Sans MS" panose="030F0702030302020204" pitchFamily="66" charset="0"/>
              </a:rPr>
              <a:t>pull</a:t>
            </a:r>
            <a:endParaRPr lang="en-US" sz="8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7250\AppData\Local\Microsoft\Windows\Temporary Internet Files\Content.IE5\CALHMVWF\Figure_08_01_03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50827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3505200" cy="269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3733800" cy="247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1600200"/>
            <a:ext cx="21336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j</a:t>
            </a:r>
            <a:r>
              <a:rPr lang="en-US" sz="3200" b="1" dirty="0" err="1" smtClean="0">
                <a:solidFill>
                  <a:schemeClr val="bg1"/>
                </a:solidFill>
              </a:rPr>
              <a:t>alar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Comic Sans MS" panose="030F0702030302020204" pitchFamily="66" charset="0"/>
              </a:rPr>
              <a:t>roll</a:t>
            </a:r>
            <a:endParaRPr lang="en-US" sz="80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7250\AppData\Local\Microsoft\Windows\Temporary Internet Files\Content.IE5\ZA9KG8F9\A_Kid_Rolling_A_Bowling_Ball_Royalty_Free_Clipart_Picture_081115-130729-4380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768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762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29" y="838200"/>
            <a:ext cx="1905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</a:rPr>
              <a:t>rodar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bounce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7250\AppData\Local\Microsoft\Windows\Temporary Internet Files\Content.IE5\3JIPOVS2\Mhwwc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4767394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209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19716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1752600"/>
            <a:ext cx="20574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rebotar</a:t>
            </a:r>
            <a:r>
              <a:rPr lang="en-US" sz="3200" b="1" dirty="0" err="1" smtClean="0"/>
              <a:t>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6514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Spin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7250\AppData\Local\Microsoft\Windows\Temporary Internet Files\Content.IE5\HYN04D7G\129505714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2690764" cy="40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9081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64" y="44958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74996" y="1478930"/>
            <a:ext cx="1828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girar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4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slide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90700"/>
            <a:ext cx="3200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81324"/>
            <a:ext cx="2895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1905000"/>
            <a:ext cx="22860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deslizarse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7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anose="030F0702030302020204" pitchFamily="66" charset="0"/>
              </a:rPr>
              <a:t>float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36642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623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1676400"/>
            <a:ext cx="22098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flotar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70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</TotalTime>
  <Words>15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Century Gothic</vt:lpstr>
      <vt:lpstr>Comic Sans MS</vt:lpstr>
      <vt:lpstr>Apothecary</vt:lpstr>
      <vt:lpstr>Forces</vt:lpstr>
      <vt:lpstr>push</vt:lpstr>
      <vt:lpstr>pull</vt:lpstr>
      <vt:lpstr>roll</vt:lpstr>
      <vt:lpstr>bounce</vt:lpstr>
      <vt:lpstr>Spin</vt:lpstr>
      <vt:lpstr>slide</vt:lpstr>
      <vt:lpstr>float</vt:lpstr>
    </vt:vector>
  </TitlesOfParts>
  <Company>YCS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creator>7250</dc:creator>
  <cp:lastModifiedBy>Jacobs Recheal O</cp:lastModifiedBy>
  <cp:revision>4</cp:revision>
  <dcterms:created xsi:type="dcterms:W3CDTF">2017-10-11T12:21:15Z</dcterms:created>
  <dcterms:modified xsi:type="dcterms:W3CDTF">2020-04-24T19:51:41Z</dcterms:modified>
</cp:coreProperties>
</file>