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9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6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3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0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5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5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2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6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D6D7-DAD4-46A3-93A5-F14667A32211}" type="datetimeFigureOut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6660-DB02-4767-8929-404ECFBFFB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2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57201"/>
            <a:ext cx="459969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924" y="685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pencil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91574" y="2286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effectLst/>
              </a:rPr>
              <a:t>lápiz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018" y="3048000"/>
            <a:ext cx="3352800" cy="30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0036" y="1970782"/>
            <a:ext cx="1867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pencil</a:t>
            </a:r>
          </a:p>
          <a:p>
            <a:r>
              <a:rPr lang="en-US" sz="3200" dirty="0" smtClean="0"/>
              <a:t>sharpener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5514797"/>
            <a:ext cx="38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/>
              </a:rPr>
              <a:t>sacapuntas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064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7250\Local Settings\Temporary Internet Files\Content.IE5\Y30EJSFM\MP9003058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51" y="990600"/>
            <a:ext cx="2667000" cy="259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7250\Local Settings\Temporary Internet Files\Content.IE5\QZS26QE8\MP90043952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9871">
            <a:off x="2733025" y="1705771"/>
            <a:ext cx="2515578" cy="167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4572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eraser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82035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borrador</a:t>
            </a:r>
            <a:endParaRPr lang="en-US" sz="4400" dirty="0"/>
          </a:p>
        </p:txBody>
      </p:sp>
      <p:pic>
        <p:nvPicPr>
          <p:cNvPr id="2051" name="Picture 3" descr="C:\Documents and Settings\7250\Local Settings\Temporary Internet Files\Content.IE5\Y30EJSFM\MC9003839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429000"/>
            <a:ext cx="2057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77353" y="3262525"/>
            <a:ext cx="3124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ruler </a:t>
            </a:r>
          </a:p>
          <a:p>
            <a:endParaRPr lang="en-US" sz="4400" dirty="0"/>
          </a:p>
          <a:p>
            <a:r>
              <a:rPr lang="en-US" sz="4400" dirty="0" smtClean="0"/>
              <a:t>regla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02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7250\Local Settings\Temporary Internet Files\Content.IE5\PCEFYZ4H\MP9003142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61736">
            <a:off x="2476499" y="1685573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9906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pen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2672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pluma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600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crayons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82745" y="4191000"/>
            <a:ext cx="6026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effectLst/>
              </a:rPr>
              <a:t>lápices de colores</a:t>
            </a:r>
            <a:endParaRPr lang="es-ES" sz="5400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193357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81350"/>
            <a:ext cx="22669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93206" y="2590800"/>
            <a:ext cx="3145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colored </a:t>
            </a:r>
            <a:r>
              <a:rPr lang="en-US" sz="3200" dirty="0"/>
              <a:t>p</a:t>
            </a:r>
            <a:r>
              <a:rPr lang="en-US" sz="3200" dirty="0" smtClean="0"/>
              <a:t>encils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022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479" y="533400"/>
            <a:ext cx="56292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127801"/>
            <a:ext cx="1771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paper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5334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papel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381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7250\Local Settings\Temporary Internet Files\Content.IE5\EXKXBWP0\MC900019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882836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757535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libros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757535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books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776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3784">
            <a:off x="3306848" y="2940470"/>
            <a:ext cx="3127792" cy="390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Documents and Settings\7250\Local Settings\Temporary Internet Files\Content.IE5\EXKXBWP0\MC90043259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4038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8500" y="1066800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scissors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44873"/>
            <a:ext cx="1676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/>
              </a:rPr>
              <a:t>tijeras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15970" y="47244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glue</a:t>
            </a:r>
          </a:p>
          <a:p>
            <a:r>
              <a:rPr lang="en-US" sz="3600" dirty="0" smtClean="0"/>
              <a:t>stick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11573" y="48768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/>
              </a:rPr>
              <a:t>pegamento</a:t>
            </a:r>
          </a:p>
          <a:p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370" y="106426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11370" y="381000"/>
            <a:ext cx="1723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tape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77000" y="2314040"/>
            <a:ext cx="2883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cinta adhesiva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987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3000"/>
            <a:ext cx="6172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581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computer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124164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effectLst/>
              </a:rPr>
              <a:t>ordenador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057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5715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8047" y="47244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effectLst/>
              </a:rPr>
              <a:t>estudiante de mesa</a:t>
            </a:r>
          </a:p>
          <a:p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286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desk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0903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3810000" cy="242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2097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binder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581400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/>
              </a:rPr>
              <a:t>carpeta</a:t>
            </a:r>
          </a:p>
          <a:p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71187"/>
            <a:ext cx="18573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81200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121175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  <a:cs typeface="Arial" pitchFamily="34" charset="0"/>
              </a:rPr>
              <a:t>cuaderno</a:t>
            </a:r>
            <a:endParaRPr lang="en-US" sz="4400" dirty="0"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3575" y="5513315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notebook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372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7250</dc:creator>
  <cp:lastModifiedBy>Jacobs Recheal O</cp:lastModifiedBy>
  <cp:revision>9</cp:revision>
  <dcterms:created xsi:type="dcterms:W3CDTF">2012-08-10T12:28:53Z</dcterms:created>
  <dcterms:modified xsi:type="dcterms:W3CDTF">2020-04-24T18:54:46Z</dcterms:modified>
</cp:coreProperties>
</file>