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9" r:id="rId3"/>
    <p:sldId id="266" r:id="rId4"/>
    <p:sldId id="260" r:id="rId5"/>
    <p:sldId id="267" r:id="rId6"/>
    <p:sldId id="261" r:id="rId7"/>
    <p:sldId id="268" r:id="rId8"/>
    <p:sldId id="262" r:id="rId9"/>
    <p:sldId id="269" r:id="rId10"/>
    <p:sldId id="258" r:id="rId11"/>
    <p:sldId id="270" r:id="rId12"/>
    <p:sldId id="263" r:id="rId13"/>
    <p:sldId id="271" r:id="rId14"/>
    <p:sldId id="257" r:id="rId15"/>
    <p:sldId id="272" r:id="rId16"/>
    <p:sldId id="264" r:id="rId17"/>
    <p:sldId id="273" r:id="rId18"/>
    <p:sldId id="265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D2501C"/>
    <a:srgbClr val="E14A0D"/>
    <a:srgbClr val="F2591C"/>
    <a:srgbClr val="663300"/>
    <a:srgbClr val="996633"/>
    <a:srgbClr val="CC9900"/>
    <a:srgbClr val="996600"/>
    <a:srgbClr val="FF66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60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B6208-31B9-42DE-97DB-1AABE6CAAA22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FA1E0-8FE4-45B0-B290-4F1E89F8A1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156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FA1E0-8FE4-45B0-B290-4F1E89F8A1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997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8AC3-0DBE-4A9F-B5DE-8F06332419A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1495-2584-4B9B-B643-BD925FA9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348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8AC3-0DBE-4A9F-B5DE-8F06332419A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1495-2584-4B9B-B643-BD925FA9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8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8AC3-0DBE-4A9F-B5DE-8F06332419A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1495-2584-4B9B-B643-BD925FA9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017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8AC3-0DBE-4A9F-B5DE-8F06332419A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1495-2584-4B9B-B643-BD925FA9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6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8AC3-0DBE-4A9F-B5DE-8F06332419A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1495-2584-4B9B-B643-BD925FA9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334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8AC3-0DBE-4A9F-B5DE-8F06332419A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1495-2584-4B9B-B643-BD925FA9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27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8AC3-0DBE-4A9F-B5DE-8F06332419A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1495-2584-4B9B-B643-BD925FA9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0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8AC3-0DBE-4A9F-B5DE-8F06332419A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1495-2584-4B9B-B643-BD925FA9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8AC3-0DBE-4A9F-B5DE-8F06332419A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1495-2584-4B9B-B643-BD925FA9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7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8AC3-0DBE-4A9F-B5DE-8F06332419A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1495-2584-4B9B-B643-BD925FA9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96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68AC3-0DBE-4A9F-B5DE-8F06332419A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201495-2584-4B9B-B643-BD925FA9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545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68AC3-0DBE-4A9F-B5DE-8F06332419AD}" type="datetimeFigureOut">
              <a:rPr lang="en-US" smtClean="0"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01495-2584-4B9B-B643-BD925FA9D8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712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8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thekidzpage.com/learninggames/put-it-on-the-shelf/colors-game-online.html" TargetMode="External"/><Relationship Id="rId3" Type="http://schemas.openxmlformats.org/officeDocument/2006/relationships/hyperlink" Target="http://www.youtube.com/watch?v=qhOTU8_1Af4" TargetMode="External"/><Relationship Id="rId7" Type="http://schemas.openxmlformats.org/officeDocument/2006/relationships/hyperlink" Target="http://www.roythezebra.com/reading-games/high-frequency-words-colors.html" TargetMode="External"/><Relationship Id="rId2" Type="http://schemas.openxmlformats.org/officeDocument/2006/relationships/hyperlink" Target="http://www.youtube.com/watch?v=tQASh8bbkU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rawfordthecat.com/games/colorWordMatch/" TargetMode="External"/><Relationship Id="rId5" Type="http://schemas.openxmlformats.org/officeDocument/2006/relationships/hyperlink" Target="http://www.sheppardsoftware.com/preschool/colors/colorgame.htm" TargetMode="External"/><Relationship Id="rId4" Type="http://schemas.openxmlformats.org/officeDocument/2006/relationships/hyperlink" Target="http://www.sheppardsoftware.com/preschool/ngames/colors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0000FF"/>
                </a:solidFill>
                <a:latin typeface="Jokerman" pitchFamily="82" charset="0"/>
              </a:rPr>
              <a:t>Colors/Color Words</a:t>
            </a:r>
            <a:endParaRPr lang="en-US" sz="7200" dirty="0">
              <a:solidFill>
                <a:srgbClr val="0000FF"/>
              </a:solidFill>
              <a:latin typeface="Jokerm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14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5973762"/>
          </a:xfrm>
          <a:solidFill>
            <a:srgbClr val="33CCFF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</a:t>
            </a:r>
            <a:endParaRPr lang="en-US" sz="9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4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blue</a:t>
            </a:r>
            <a:endParaRPr lang="en-US" sz="9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486" y="1839686"/>
            <a:ext cx="1828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906361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798" y="3376613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32" y="4300537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357688"/>
            <a:ext cx="27146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355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  <a:solidFill>
            <a:srgbClr val="CC66FF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660066"/>
                </a:solidFill>
                <a:latin typeface="Arial" pitchFamily="34" charset="0"/>
                <a:cs typeface="Arial" pitchFamily="34" charset="0"/>
              </a:rPr>
              <a:t>purple</a:t>
            </a:r>
            <a:endParaRPr lang="en-US" sz="9600" b="1" dirty="0">
              <a:solidFill>
                <a:srgbClr val="6600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09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purple</a:t>
            </a:r>
            <a:endParaRPr lang="en-US" sz="9600" b="1" dirty="0">
              <a:solidFill>
                <a:srgbClr val="99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52" y="2057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81200"/>
            <a:ext cx="2028825" cy="224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454979"/>
            <a:ext cx="293370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3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229600" cy="53340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pink</a:t>
            </a:r>
            <a:endParaRPr lang="en-US" sz="9600" b="1" dirty="0">
              <a:solidFill>
                <a:srgbClr val="FF66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7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66CC"/>
                </a:solidFill>
                <a:latin typeface="Arial" pitchFamily="34" charset="0"/>
                <a:cs typeface="Arial" pitchFamily="34" charset="0"/>
              </a:rPr>
              <a:t>pink</a:t>
            </a:r>
            <a:endParaRPr lang="en-US" sz="9600" b="1" dirty="0">
              <a:solidFill>
                <a:srgbClr val="FF66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81" y="21336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09" y="1752600"/>
            <a:ext cx="20478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734" y="432026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067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91092" y="2967335"/>
            <a:ext cx="3361819" cy="1569660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white</a:t>
            </a:r>
            <a:endParaRPr lang="en-US" sz="9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8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latin typeface="Imprint MT Shadow" pitchFamily="82" charset="0"/>
              </a:rPr>
              <a:t>white</a:t>
            </a:r>
            <a:endParaRPr lang="en-US" sz="9600" dirty="0">
              <a:latin typeface="Imprint MT Shadow" pitchFamily="8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1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00275"/>
            <a:ext cx="249555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47407"/>
            <a:ext cx="2457450" cy="185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33182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3716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7250\AppData\Local\Microsoft\Windows\Temporary Internet Files\Content.IE5\V6BL9LT1\MP900422987[1]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95800"/>
            <a:ext cx="2432547" cy="1942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66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2967334"/>
            <a:ext cx="670560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black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95400" y="533400"/>
            <a:ext cx="6705600" cy="243393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890664"/>
            <a:ext cx="67310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99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latin typeface="Arial" pitchFamily="34" charset="0"/>
                <a:cs typeface="Arial" pitchFamily="34" charset="0"/>
              </a:rPr>
              <a:t>black</a:t>
            </a:r>
            <a:endParaRPr lang="en-US" sz="9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46276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38249"/>
            <a:ext cx="1933575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71" y="41148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03914"/>
            <a:ext cx="2686050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9887" y="2538412"/>
            <a:ext cx="30099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89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1362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red</a:t>
            </a:r>
            <a:endParaRPr lang="en-US" sz="9600" b="1" dirty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77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5562600"/>
          </a:xfrm>
          <a:solidFill>
            <a:srgbClr val="996633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brown</a:t>
            </a:r>
            <a:endParaRPr lang="en-US" sz="96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20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brown</a:t>
            </a:r>
            <a:endParaRPr lang="en-US" sz="9600" b="1" dirty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41" y="1496784"/>
            <a:ext cx="2971800" cy="2043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96784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730827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91000"/>
            <a:ext cx="2314575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3810000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449" y="4761139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39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Videos/Songs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 smtClean="0">
                <a:hlinkClick r:id="rId2"/>
              </a:rPr>
              <a:t>http</a:t>
            </a:r>
            <a:r>
              <a:rPr lang="en-US" sz="2400" dirty="0">
                <a:hlinkClick r:id="rId2"/>
              </a:rPr>
              <a:t>://</a:t>
            </a:r>
            <a:r>
              <a:rPr lang="en-US" sz="2400" dirty="0" smtClean="0">
                <a:hlinkClick r:id="rId2"/>
              </a:rPr>
              <a:t>www.youtube.com/watch?v=tQASh8bbkUY</a:t>
            </a:r>
            <a:r>
              <a:rPr lang="en-US" sz="2400" dirty="0" smtClean="0"/>
              <a:t> </a:t>
            </a:r>
          </a:p>
          <a:p>
            <a:pPr marL="457200" lvl="1" indent="0">
              <a:buNone/>
            </a:pPr>
            <a:r>
              <a:rPr lang="en-US" sz="2400" dirty="0">
                <a:hlinkClick r:id="rId3"/>
              </a:rPr>
              <a:t>http://</a:t>
            </a:r>
            <a:r>
              <a:rPr lang="en-US" sz="2400" dirty="0" smtClean="0">
                <a:hlinkClick r:id="rId3"/>
              </a:rPr>
              <a:t>www.youtube.com/watch?v=qhOTU8_1Af4</a:t>
            </a:r>
            <a:r>
              <a:rPr lang="en-US" sz="2400" dirty="0" smtClean="0"/>
              <a:t> (chant)</a:t>
            </a:r>
          </a:p>
          <a:p>
            <a:pPr marL="457200" lvl="1" indent="0">
              <a:buNone/>
            </a:pPr>
            <a:endParaRPr lang="en-US" sz="2400" dirty="0"/>
          </a:p>
          <a:p>
            <a:pPr marL="457200" lvl="1" indent="0" algn="ctr">
              <a:buNone/>
            </a:pPr>
            <a:r>
              <a:rPr lang="en-US" sz="2400" u="sng" dirty="0" smtClean="0"/>
              <a:t>Games</a:t>
            </a:r>
          </a:p>
          <a:p>
            <a:pPr marL="457200" lvl="1" indent="0" algn="ctr">
              <a:buNone/>
            </a:pPr>
            <a:r>
              <a:rPr lang="en-US" sz="2000" u="sng" dirty="0" smtClean="0">
                <a:hlinkClick r:id="rId4"/>
              </a:rPr>
              <a:t>http</a:t>
            </a:r>
            <a:r>
              <a:rPr lang="en-US" sz="2000" u="sng" dirty="0">
                <a:hlinkClick r:id="rId4"/>
              </a:rPr>
              <a:t>://</a:t>
            </a:r>
            <a:r>
              <a:rPr lang="en-US" sz="2000" u="sng" dirty="0" smtClean="0">
                <a:hlinkClick r:id="rId4"/>
              </a:rPr>
              <a:t>www.sheppardsoftware.com/preschool/ngames/colors.htm</a:t>
            </a:r>
            <a:r>
              <a:rPr lang="en-US" sz="2000" u="sng" dirty="0"/>
              <a:t> </a:t>
            </a:r>
            <a:r>
              <a:rPr lang="en-US" sz="2000" u="sng" dirty="0">
                <a:hlinkClick r:id="rId5"/>
              </a:rPr>
              <a:t>http://</a:t>
            </a:r>
            <a:r>
              <a:rPr lang="en-US" sz="2000" u="sng" dirty="0" smtClean="0">
                <a:hlinkClick r:id="rId5"/>
              </a:rPr>
              <a:t>www.sheppardsoftware.com/preschool/colors/colorgame.htm</a:t>
            </a:r>
            <a:r>
              <a:rPr lang="en-US" sz="2000" u="sng" dirty="0" smtClean="0"/>
              <a:t> </a:t>
            </a:r>
            <a:endParaRPr lang="en-US" sz="2000" u="sng" dirty="0"/>
          </a:p>
          <a:p>
            <a:pPr marL="457200" lvl="1" indent="0" algn="ctr">
              <a:buNone/>
            </a:pPr>
            <a:r>
              <a:rPr lang="en-US" sz="2000" u="sng" dirty="0" smtClean="0"/>
              <a:t>Games with color words:</a:t>
            </a:r>
          </a:p>
          <a:p>
            <a:pPr marL="457200" lvl="1" indent="0">
              <a:buNone/>
            </a:pPr>
            <a:r>
              <a:rPr lang="en-US" sz="1100" u="sng" dirty="0" smtClean="0">
                <a:hlinkClick r:id="rId6"/>
              </a:rPr>
              <a:t>http</a:t>
            </a:r>
            <a:r>
              <a:rPr lang="en-US" sz="1100" u="sng" dirty="0">
                <a:hlinkClick r:id="rId6"/>
              </a:rPr>
              <a:t>://www.crawfordthecat.com/games/colorWordMatch</a:t>
            </a:r>
            <a:r>
              <a:rPr lang="en-US" sz="1100" u="sng" dirty="0" smtClean="0">
                <a:hlinkClick r:id="rId6"/>
              </a:rPr>
              <a:t>/</a:t>
            </a:r>
            <a:r>
              <a:rPr lang="en-US" sz="1100" u="sng" dirty="0" smtClean="0"/>
              <a:t> </a:t>
            </a:r>
          </a:p>
          <a:p>
            <a:pPr marL="457200" lvl="1" indent="0">
              <a:buNone/>
            </a:pPr>
            <a:r>
              <a:rPr lang="en-US" sz="1100" u="sng" dirty="0">
                <a:hlinkClick r:id="rId7"/>
              </a:rPr>
              <a:t>http://</a:t>
            </a:r>
            <a:r>
              <a:rPr lang="en-US" sz="1100" u="sng" dirty="0" smtClean="0">
                <a:hlinkClick r:id="rId7"/>
              </a:rPr>
              <a:t>www.roythezebra.com/reading-games/high-frequency-words-colors.html</a:t>
            </a:r>
            <a:r>
              <a:rPr lang="en-US" sz="1100" u="sng" dirty="0" smtClean="0"/>
              <a:t> </a:t>
            </a:r>
          </a:p>
          <a:p>
            <a:pPr marL="457200" lvl="1" indent="0">
              <a:buNone/>
            </a:pPr>
            <a:r>
              <a:rPr lang="en-US" sz="1100" u="sng" dirty="0">
                <a:hlinkClick r:id="rId8"/>
              </a:rPr>
              <a:t>http://</a:t>
            </a:r>
            <a:r>
              <a:rPr lang="en-US" sz="1100" u="sng" dirty="0" smtClean="0">
                <a:hlinkClick r:id="rId8"/>
              </a:rPr>
              <a:t>www.thekidzpage.com/learninggames/put-it-on-the-shelf/colors-game-online.html</a:t>
            </a:r>
            <a:r>
              <a:rPr lang="en-US" sz="1100" u="sng" dirty="0" smtClean="0"/>
              <a:t> </a:t>
            </a:r>
            <a:endParaRPr lang="en-US" sz="1100" u="sng" dirty="0"/>
          </a:p>
        </p:txBody>
      </p:sp>
    </p:spTree>
    <p:extLst>
      <p:ext uri="{BB962C8B-B14F-4D97-AF65-F5344CB8AC3E}">
        <p14:creationId xmlns:p14="http://schemas.microsoft.com/office/powerpoint/2010/main" val="242013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endParaRPr lang="en-US" sz="9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28" y="1463447"/>
            <a:ext cx="21336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399" y="164782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63497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13439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81475"/>
            <a:ext cx="254317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02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orange</a:t>
            </a:r>
            <a:endParaRPr lang="en-US" sz="9600" b="1" dirty="0">
              <a:solidFill>
                <a:srgbClr val="FF993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0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orange</a:t>
            </a:r>
            <a:endParaRPr lang="en-US" sz="9600" b="1" dirty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17145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71" y="1828800"/>
            <a:ext cx="22288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271" y="4419600"/>
            <a:ext cx="3657600" cy="230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183" y="1981200"/>
            <a:ext cx="2009775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3157"/>
            <a:ext cx="211455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71" y="4499882"/>
            <a:ext cx="2524125" cy="180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105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516562"/>
          </a:xfrm>
          <a:solidFill>
            <a:srgbClr val="FFFF66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yellow</a:t>
            </a:r>
            <a:endParaRPr lang="en-US" sz="9600" b="1" dirty="0">
              <a:solidFill>
                <a:srgbClr val="FFCC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89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yellow</a:t>
            </a:r>
            <a:endParaRPr lang="en-US" sz="96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28479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81175"/>
            <a:ext cx="28575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05275"/>
            <a:ext cx="320623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602" y="4248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62137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111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  <a:solidFill>
            <a:srgbClr val="00FF00"/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green</a:t>
            </a:r>
            <a:endParaRPr lang="en-US" sz="96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16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009900"/>
                </a:solidFill>
                <a:latin typeface="Arial" pitchFamily="34" charset="0"/>
                <a:cs typeface="Arial" pitchFamily="34" charset="0"/>
              </a:rPr>
              <a:t>green</a:t>
            </a:r>
            <a:endParaRPr lang="en-US" sz="9600" b="1" dirty="0">
              <a:solidFill>
                <a:srgbClr val="0099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0"/>
            <a:ext cx="26289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8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343400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488" y="4343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2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</TotalTime>
  <Words>55</Words>
  <Application>Microsoft Office PowerPoint</Application>
  <PresentationFormat>On-screen Show (4:3)</PresentationFormat>
  <Paragraphs>32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Imprint MT Shadow</vt:lpstr>
      <vt:lpstr>Jokerman</vt:lpstr>
      <vt:lpstr>Office Theme</vt:lpstr>
      <vt:lpstr>Colors/Color Words</vt:lpstr>
      <vt:lpstr>red</vt:lpstr>
      <vt:lpstr>red</vt:lpstr>
      <vt:lpstr>orange</vt:lpstr>
      <vt:lpstr>orange</vt:lpstr>
      <vt:lpstr>yellow</vt:lpstr>
      <vt:lpstr>yellow</vt:lpstr>
      <vt:lpstr>green</vt:lpstr>
      <vt:lpstr>green</vt:lpstr>
      <vt:lpstr>blue</vt:lpstr>
      <vt:lpstr>blue</vt:lpstr>
      <vt:lpstr>purple</vt:lpstr>
      <vt:lpstr>purple</vt:lpstr>
      <vt:lpstr>pink</vt:lpstr>
      <vt:lpstr>pink</vt:lpstr>
      <vt:lpstr>PowerPoint Presentation</vt:lpstr>
      <vt:lpstr>white</vt:lpstr>
      <vt:lpstr>PowerPoint Presentation</vt:lpstr>
      <vt:lpstr>black</vt:lpstr>
      <vt:lpstr>brown</vt:lpstr>
      <vt:lpstr>brown</vt:lpstr>
      <vt:lpstr>Videos/Songs</vt:lpstr>
    </vt:vector>
  </TitlesOfParts>
  <Company>YCS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Colors/Color Words</dc:title>
  <dc:creator>7250</dc:creator>
  <cp:lastModifiedBy>Jacobs Recheal O</cp:lastModifiedBy>
  <cp:revision>28</cp:revision>
  <dcterms:created xsi:type="dcterms:W3CDTF">2013-09-05T17:22:50Z</dcterms:created>
  <dcterms:modified xsi:type="dcterms:W3CDTF">2020-04-24T18:49:13Z</dcterms:modified>
</cp:coreProperties>
</file>