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CCD1D51-42EA-446B-8FC4-268384E8C82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C10E3B8-D241-46EE-A251-AB6C271EEA06}" type="datetimeFigureOut">
              <a:rPr lang="en-US" smtClean="0"/>
              <a:t>4/24/2020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plus.com/fast-food-esl-vocabulary-memory-game-hamburger-bread-hot-dog/" TargetMode="External"/><Relationship Id="rId2" Type="http://schemas.openxmlformats.org/officeDocument/2006/relationships/hyperlink" Target="http://www.abcya.com/pizz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slgamesplus.com/vegetable-vocabulary-memory-game-for-es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-5080"/>
            <a:ext cx="7235981" cy="5133316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00B050"/>
                </a:solidFill>
              </a:rPr>
              <a:t>F</a:t>
            </a:r>
            <a:r>
              <a:rPr lang="en-US" b="0" dirty="0" smtClean="0">
                <a:solidFill>
                  <a:srgbClr val="00B050"/>
                </a:solidFill>
              </a:rPr>
              <a:t>ood /Table</a:t>
            </a:r>
            <a:br>
              <a:rPr lang="en-US" b="0" dirty="0" smtClean="0">
                <a:solidFill>
                  <a:srgbClr val="00B050"/>
                </a:solidFill>
              </a:rPr>
            </a:br>
            <a:r>
              <a:rPr lang="en-US" b="0" dirty="0" smtClean="0">
                <a:solidFill>
                  <a:schemeClr val="accent1"/>
                </a:solidFill>
              </a:rPr>
              <a:t>Vocabulary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Baked beans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1"/>
            <a:ext cx="3962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frijoles al horno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 </a:t>
            </a:r>
            <a:r>
              <a:rPr lang="en-US" dirty="0" err="1" smtClean="0"/>
              <a:t>cobbette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57438"/>
            <a:ext cx="4114800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cobbette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maíz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Cole slaw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51765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ensalada de col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Diced peaches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752600"/>
            <a:ext cx="3733800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760" y="528320"/>
            <a:ext cx="710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melocotones cortados en cubitos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048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chocolate milk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2705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9203" y="308026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milk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44959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leche con chocolate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5303" y="3449598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leche blanca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pepperoni pizza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038599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Pizza de </a:t>
            </a:r>
            <a:r>
              <a:rPr lang="es-ES" sz="36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peperoni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corn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571999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914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maíz de oro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tossed salad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6482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762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ensalada mixta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carrot sticks with ranch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8099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palitos de zanahoria con aderezo ranchero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applesauce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coba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Plate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7250\AppData\Local\Microsoft\Windows\Temporary Internet Files\Content.IE5\CALHMVWF\plate_and_silverware-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673872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250\AppData\Local\Microsoft\Windows\Temporary Internet Files\Content.IE5\8AK8TF4Y\plat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4855909" cy="143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209800" y="2895600"/>
            <a:ext cx="838200" cy="2438400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8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creamed potatoes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2671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62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papas a la crema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beans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72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838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judías verdes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dill pickle spear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3657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lanza de la salmuera de eneldo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cocktail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733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762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cóctel de frutas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cheeseburger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81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295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hamburguesa con queso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 and cheese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114800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0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potato triangle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3250" y="1085850"/>
            <a:ext cx="26670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lettuce and tomato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8006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3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dill pickle chips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3434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6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diced pears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809999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0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7250\AppData\Local\Microsoft\Windows\Temporary Internet Files\Content.IE5\3Q7WNZR1\fo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09600"/>
            <a:ext cx="4838700" cy="363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48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chicken rings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1"/>
            <a:ext cx="4114799" cy="247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bologna and cheese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1"/>
            <a:ext cx="3581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7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peas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1"/>
            <a:ext cx="4419599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9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layered mac and cheese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953000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8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cheese </a:t>
            </a:r>
            <a:r>
              <a:rPr lang="en-US" dirty="0" err="1" smtClean="0"/>
              <a:t>stix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1"/>
            <a:ext cx="4724399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broccoli 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3886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9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cheese pizza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40386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pinto beans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114799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1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cornbread</a:t>
            </a:r>
            <a:endParaRPr lang="en-US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3886200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5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turnip greens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4495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7250\AppData\Local\Microsoft\Windows\Temporary Internet Files\Content.IE5\3JIPOVS2\1024px-Dessert_Spo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4505960" cy="29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248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rice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419600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dog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057401"/>
            <a:ext cx="4038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1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dog chili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038599" cy="233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4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Frito corn chips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2390775" cy="26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1"/>
            <a:ext cx="26670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6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veggie sticks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114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2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sticks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114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7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 nuggets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480060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51816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lunch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00669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14662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7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4419600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www.abcya.com/pizza.htm</a:t>
            </a:r>
            <a:r>
              <a:rPr lang="en-US" sz="1600" dirty="0" smtClean="0"/>
              <a:t> </a:t>
            </a:r>
          </a:p>
          <a:p>
            <a:r>
              <a:rPr lang="en-US" sz="1600" dirty="0">
                <a:hlinkClick r:id="rId3"/>
              </a:rPr>
              <a:t>http://www.eslgamesplus.com/fast-food-esl-vocabulary-memory-game-hamburger-bread-hot-dog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www.eslgamesplus.com/vegetable-vo</a:t>
            </a:r>
            <a:r>
              <a:rPr lang="en-US" sz="1600" dirty="0">
                <a:hlinkClick r:id="rId4"/>
              </a:rPr>
              <a:t>cabulary-memory-game-for-esl/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4"/>
              </a:rPr>
              <a:t>http://www.eslgamesplus.com/esl-vegetable-vocabulary-memory-game-for-low-beginners</a:t>
            </a:r>
            <a:r>
              <a:rPr lang="en-US" sz="1600" dirty="0" smtClean="0">
                <a:hlinkClick r:id="rId4"/>
              </a:rPr>
              <a:t>/ </a:t>
            </a:r>
          </a:p>
          <a:p>
            <a:r>
              <a:rPr lang="en-US" sz="1600" dirty="0">
                <a:hlinkClick r:id="rId4"/>
              </a:rPr>
              <a:t>http://www.eslgamesplus.com/tableware-vocabulary-esl-memory-game</a:t>
            </a:r>
            <a:r>
              <a:rPr lang="en-US" sz="1600" dirty="0" smtClean="0">
                <a:hlinkClick r:id="rId4"/>
              </a:rPr>
              <a:t>/</a:t>
            </a:r>
          </a:p>
          <a:p>
            <a:r>
              <a:rPr lang="en-US" sz="1600" dirty="0">
                <a:hlinkClick r:id="rId4"/>
              </a:rPr>
              <a:t>http://www.eslgamesplus.com/fruits-vocabulary-memory-game-for-esl</a:t>
            </a:r>
            <a:r>
              <a:rPr lang="en-US" sz="1600" dirty="0" smtClean="0">
                <a:hlinkClick r:id="rId4"/>
              </a:rPr>
              <a:t>/</a:t>
            </a:r>
          </a:p>
          <a:p>
            <a:r>
              <a:rPr lang="en-US" sz="1600" dirty="0">
                <a:hlinkClick r:id="rId4"/>
              </a:rPr>
              <a:t>http://www.eslgamesplus.com/drinks-vocabulary-memory-game-for-esl-learning-and-teaching</a:t>
            </a:r>
            <a:r>
              <a:rPr lang="en-US" sz="1600" dirty="0" smtClean="0">
                <a:hlinkClick r:id="rId4"/>
              </a:rPr>
              <a:t>/ </a:t>
            </a:r>
          </a:p>
          <a:p>
            <a:r>
              <a:rPr lang="en-US" sz="1600" dirty="0">
                <a:hlinkClick r:id="rId4"/>
              </a:rPr>
              <a:t>http://www.freddiesville.com/games/food-memory-game</a:t>
            </a:r>
            <a:r>
              <a:rPr lang="en-US" sz="1600" dirty="0" smtClean="0">
                <a:hlinkClick r:id="rId4"/>
              </a:rPr>
              <a:t>/</a:t>
            </a:r>
          </a:p>
          <a:p>
            <a:r>
              <a:rPr lang="en-US" sz="1600" dirty="0">
                <a:hlinkClick r:id="rId4"/>
              </a:rPr>
              <a:t>http://www.freddiesville.com/games/food-sentence-monkey-game</a:t>
            </a:r>
            <a:r>
              <a:rPr lang="en-US" sz="1600" dirty="0" smtClean="0">
                <a:hlinkClick r:id="rId4"/>
              </a:rPr>
              <a:t>/</a:t>
            </a:r>
          </a:p>
          <a:p>
            <a:r>
              <a:rPr lang="en-US" sz="1600" dirty="0">
                <a:hlinkClick r:id="rId4"/>
              </a:rPr>
              <a:t>http://www.freddiesville.com/games/food-vocabulary-word-search-puzzle-online</a:t>
            </a:r>
            <a:r>
              <a:rPr lang="en-US" sz="1600" dirty="0" smtClean="0">
                <a:hlinkClick r:id="rId4"/>
              </a:rPr>
              <a:t>/</a:t>
            </a:r>
          </a:p>
          <a:p>
            <a:endParaRPr lang="en-US" sz="1600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45685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knife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7250\AppData\Local\Microsoft\Windows\Temporary Internet Files\Content.IE5\3Q7WNZR1\Amputation_knife_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7250\AppData\Local\Microsoft\Windows\Temporary Internet Files\Content.IE5\CALHMVWF\plate_and_silverware-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8799"/>
            <a:ext cx="4457700" cy="29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362200" y="2707640"/>
            <a:ext cx="1295400" cy="2626360"/>
          </a:xfrm>
          <a:prstGeom prst="straightConnector1">
            <a:avLst/>
          </a:prstGeom>
          <a:ln w="476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9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7250\AppData\Local\Microsoft\Windows\Temporary Internet Files\Content.IE5\6T2LZ65C\plastic-cups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55" y="2282818"/>
            <a:ext cx="4133850" cy="29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cup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7250\AppData\Local\Microsoft\Windows\Temporary Internet Files\Content.IE5\84AHCOWF\16185-illustration-of-a-cup-of-coffee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5" y="457200"/>
            <a:ext cx="358740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3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napkin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8" name="Picture 4" descr="C:\Users\7250\AppData\Local\Microsoft\Windows\Temporary Internet Files\Content.IE5\84AHCOWF\PngMedium-tall-coffee-drink-8369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19200"/>
            <a:ext cx="40386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590800" y="4038600"/>
            <a:ext cx="1676400" cy="1371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 descr="C:\Users\7250\AppData\Local\Microsoft\Windows\Temporary Internet Files\Content.IE5\ZA9KG8F9\200px-Napkin_hold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996950"/>
            <a:ext cx="2836333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29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199"/>
            <a:ext cx="291780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299"/>
            <a:ext cx="301385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7250\AppData\Local\Microsoft\Windows\Temporary Internet Files\Content.IE5\HYN04D7G\red_delicious_app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88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BBQ Pork Sandwich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4267200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sandwich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cerdo a la barbacoa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305</TotalTime>
  <Words>193</Words>
  <Application>Microsoft Office PowerPoint</Application>
  <PresentationFormat>On-screen Show (4:3)</PresentationFormat>
  <Paragraphs>76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Thermal</vt:lpstr>
      <vt:lpstr>Food /Table Vocabulary</vt:lpstr>
      <vt:lpstr>Plate</vt:lpstr>
      <vt:lpstr>fork</vt:lpstr>
      <vt:lpstr>spoon</vt:lpstr>
      <vt:lpstr>knife</vt:lpstr>
      <vt:lpstr>cup</vt:lpstr>
      <vt:lpstr>napkin</vt:lpstr>
      <vt:lpstr>apple</vt:lpstr>
      <vt:lpstr>BBQ Pork Sandwich</vt:lpstr>
      <vt:lpstr>Baked beans</vt:lpstr>
      <vt:lpstr>Corn cobbette</vt:lpstr>
      <vt:lpstr>Cole slaw</vt:lpstr>
      <vt:lpstr>Diced peaches</vt:lpstr>
      <vt:lpstr>Milk</vt:lpstr>
      <vt:lpstr>pepperoni pizza</vt:lpstr>
      <vt:lpstr>golden corn</vt:lpstr>
      <vt:lpstr>tossed salad</vt:lpstr>
      <vt:lpstr>carrot sticks with ranch</vt:lpstr>
      <vt:lpstr>applesauce</vt:lpstr>
      <vt:lpstr>creamed potatoes</vt:lpstr>
      <vt:lpstr>green beans</vt:lpstr>
      <vt:lpstr>dill pickle spear</vt:lpstr>
      <vt:lpstr>fruit cocktail</vt:lpstr>
      <vt:lpstr>cheeseburger</vt:lpstr>
      <vt:lpstr>ham and cheese</vt:lpstr>
      <vt:lpstr>potato triangle</vt:lpstr>
      <vt:lpstr>lettuce and tomato</vt:lpstr>
      <vt:lpstr>dill pickle chips</vt:lpstr>
      <vt:lpstr>diced pears</vt:lpstr>
      <vt:lpstr>  chicken rings</vt:lpstr>
      <vt:lpstr>bologna and cheese</vt:lpstr>
      <vt:lpstr>green peas</vt:lpstr>
      <vt:lpstr>layered mac and cheese</vt:lpstr>
      <vt:lpstr>max cheese stix</vt:lpstr>
      <vt:lpstr>broccoli </vt:lpstr>
      <vt:lpstr>cheese pizza</vt:lpstr>
      <vt:lpstr>pinto beans</vt:lpstr>
      <vt:lpstr>cornbread</vt:lpstr>
      <vt:lpstr>turnip greens</vt:lpstr>
      <vt:lpstr>Spanish rice</vt:lpstr>
      <vt:lpstr>hot dog</vt:lpstr>
      <vt:lpstr>hot dog chili</vt:lpstr>
      <vt:lpstr>Frito corn chips</vt:lpstr>
      <vt:lpstr>veggie sticks</vt:lpstr>
      <vt:lpstr>fish sticks</vt:lpstr>
      <vt:lpstr>chicken nuggets</vt:lpstr>
      <vt:lpstr>bag lunch</vt:lpstr>
      <vt:lpstr>PowerPoint Presentation</vt:lpstr>
    </vt:vector>
  </TitlesOfParts>
  <Company>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Lunch Food Vocabulary</dc:title>
  <dc:creator>7250</dc:creator>
  <cp:lastModifiedBy>Jacobs Recheal O</cp:lastModifiedBy>
  <cp:revision>17</cp:revision>
  <dcterms:created xsi:type="dcterms:W3CDTF">2012-09-24T15:33:47Z</dcterms:created>
  <dcterms:modified xsi:type="dcterms:W3CDTF">2020-04-24T18:51:39Z</dcterms:modified>
</cp:coreProperties>
</file>