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8" r:id="rId6"/>
    <p:sldId id="278" r:id="rId7"/>
    <p:sldId id="280" r:id="rId8"/>
    <p:sldId id="260" r:id="rId9"/>
    <p:sldId id="261" r:id="rId10"/>
    <p:sldId id="262" r:id="rId11"/>
    <p:sldId id="263" r:id="rId12"/>
    <p:sldId id="269" r:id="rId13"/>
    <p:sldId id="277" r:id="rId14"/>
    <p:sldId id="264" r:id="rId15"/>
    <p:sldId id="265" r:id="rId16"/>
    <p:sldId id="266" r:id="rId17"/>
    <p:sldId id="267" r:id="rId18"/>
    <p:sldId id="270" r:id="rId19"/>
    <p:sldId id="276" r:id="rId20"/>
    <p:sldId id="271" r:id="rId21"/>
    <p:sldId id="272" r:id="rId22"/>
    <p:sldId id="273" r:id="rId23"/>
    <p:sldId id="274" r:id="rId24"/>
    <p:sldId id="275" r:id="rId25"/>
    <p:sldId id="282" r:id="rId26"/>
    <p:sldId id="279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80"/>
    <a:srgbClr val="0000FF"/>
    <a:srgbClr val="FFFF66"/>
    <a:srgbClr val="FFFF00"/>
    <a:srgbClr val="CC6600"/>
    <a:srgbClr val="00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448F6-50D1-4E51-9B1A-6C3E4D4B83D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A565-883A-447E-91AC-EE69DAC27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A565-883A-447E-91AC-EE69DAC275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2848BD-3840-4034-A957-B5DA2C5672AA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8B443A-0DE4-4B44-8708-E521B98640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Lig67t2xg" TargetMode="External"/><Relationship Id="rId2" Type="http://schemas.openxmlformats.org/officeDocument/2006/relationships/hyperlink" Target="https://www.youtube.com/watch?v=F-zOCgn5C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ainpopjr.com/science/weather/seasons/" TargetMode="External"/><Relationship Id="rId5" Type="http://schemas.openxmlformats.org/officeDocument/2006/relationships/hyperlink" Target="http://www.youtube.com/watch?v=dE1n6rlTPPk" TargetMode="External"/><Relationship Id="rId4" Type="http://schemas.openxmlformats.org/officeDocument/2006/relationships/hyperlink" Target="http://www.youtube.com/watch?v=ksGiLaIx39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tlediary.com/kindergarten-games/science-games/seasons.html" TargetMode="External"/><Relationship Id="rId2" Type="http://schemas.openxmlformats.org/officeDocument/2006/relationships/hyperlink" Target="http://www.sheppardsoftware.com/scienceforkids/seasons/seasons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bKjDjMDok&amp;list=PLPG0TDJLNkYJ0w_2u-kezflnr-Tr2idXZ" TargetMode="External"/><Relationship Id="rId2" Type="http://schemas.openxmlformats.org/officeDocument/2006/relationships/hyperlink" Target="https://www.youtube.com/watch?v=HboTmLb9iC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Seasons vocabulary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K.E.1.3 Compare weather patterns that occur from season to season.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Seasons</a:t>
            </a:r>
            <a:endParaRPr lang="en-US" sz="96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3883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514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</a:rPr>
              <a:t>= </a:t>
            </a:r>
            <a:r>
              <a:rPr lang="en-US" sz="2800" b="1" dirty="0" smtClean="0">
                <a:solidFill>
                  <a:srgbClr val="00CC00"/>
                </a:solidFill>
              </a:rPr>
              <a:t>flowers begin to bloom and grow</a:t>
            </a:r>
            <a:endParaRPr lang="en-US" sz="2800" b="1" dirty="0">
              <a:solidFill>
                <a:srgbClr val="00CC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545" y="4577655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</a:rPr>
              <a:t>= animals, birds, and insects are 	everywhere</a:t>
            </a:r>
            <a:endParaRPr lang="en-US" sz="2800" b="1" dirty="0">
              <a:solidFill>
                <a:srgbClr val="00CC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286000" cy="194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145">
            <a:off x="6582377" y="4793818"/>
            <a:ext cx="2143125" cy="166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416">
            <a:off x="5791200" y="1654760"/>
            <a:ext cx="2514600" cy="250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3883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57200"/>
            <a:ext cx="3276600" cy="923330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clothing</a:t>
            </a:r>
            <a:endParaRPr lang="en-US" sz="5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93" y="2172204"/>
            <a:ext cx="2418482" cy="234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2634" y="458107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</a:rPr>
              <a:t>jacket</a:t>
            </a:r>
            <a:endParaRPr lang="en-US" sz="2800" b="1" dirty="0">
              <a:solidFill>
                <a:srgbClr val="00CC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0375">
            <a:off x="533400" y="18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4862" y="413399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t-shirt</a:t>
            </a:r>
            <a:endParaRPr lang="en-US" sz="2800" b="1" dirty="0">
              <a:solidFill>
                <a:srgbClr val="00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418887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CC00"/>
                </a:solidFill>
              </a:rPr>
              <a:t>raincoat</a:t>
            </a:r>
            <a:endParaRPr lang="en-US" sz="2800" b="1" dirty="0">
              <a:solidFill>
                <a:srgbClr val="00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6850" y="6161005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rain boots</a:t>
            </a:r>
            <a:endParaRPr lang="en-US" sz="2800" b="1" dirty="0">
              <a:solidFill>
                <a:srgbClr val="00CC00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5883">
            <a:off x="762466" y="4839452"/>
            <a:ext cx="690562" cy="14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04962" y="5627512"/>
            <a:ext cx="182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umbrella</a:t>
            </a:r>
            <a:endParaRPr lang="en-US" sz="28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883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6048" y="86242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00"/>
                </a:solidFill>
              </a:rPr>
              <a:t>Things to do in spring:</a:t>
            </a:r>
            <a:endParaRPr lang="en-US" sz="3600" b="1" dirty="0">
              <a:solidFill>
                <a:srgbClr val="00CC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05050"/>
            <a:ext cx="18669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plant seeds</a:t>
            </a:r>
            <a:endParaRPr lang="en-US" sz="2400" b="1" dirty="0">
              <a:solidFill>
                <a:srgbClr val="00CC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1674"/>
            <a:ext cx="23622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62647" y="3745468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CC00"/>
                </a:solidFill>
              </a:rPr>
              <a:t>chase butterflies</a:t>
            </a:r>
            <a:endParaRPr lang="en-US" sz="2400" b="1" dirty="0">
              <a:solidFill>
                <a:srgbClr val="00CC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10" y="4345632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922" y="5312912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CC00"/>
                </a:solidFill>
              </a:rPr>
              <a:t>fly a kite</a:t>
            </a:r>
            <a:endParaRPr lang="en-US" sz="2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03"/>
            <a:ext cx="3883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4138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holidays that are in spring:</a:t>
            </a:r>
            <a:endParaRPr lang="en-US" sz="2800" b="1" dirty="0">
              <a:solidFill>
                <a:srgbClr val="00CC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9" y="3429000"/>
            <a:ext cx="301307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75513"/>
            <a:ext cx="30480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3962400" cy="1200329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Summer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486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656" y="92312"/>
            <a:ext cx="4676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00225"/>
            <a:ext cx="2386011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2438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= Trees are full of green leaves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0" y="4267199"/>
            <a:ext cx="275272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6556" y="504637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= Flowers are in full bloom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76" y="0"/>
            <a:ext cx="46815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3241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2438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= The weather is hot.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38600"/>
            <a:ext cx="2466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4724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= Animals play 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32" y="76200"/>
            <a:ext cx="46815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457200"/>
            <a:ext cx="3200400" cy="923330"/>
          </a:xfrm>
          <a:prstGeom prst="rect">
            <a:avLst/>
          </a:prstGeom>
          <a:noFill/>
          <a:ln w="57150"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clothing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9343" y="4099081"/>
            <a:ext cx="2540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shorts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15" y="1828800"/>
            <a:ext cx="1911907" cy="202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67156" y="3960582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t-shirt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74" y="2662238"/>
            <a:ext cx="1490662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8263" y="5181600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swimsuit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414">
            <a:off x="528638" y="2311509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8" y="4724077"/>
            <a:ext cx="1969867" cy="13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76425" y="6096267"/>
            <a:ext cx="14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flip flops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92" y="4724077"/>
            <a:ext cx="1911907" cy="105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86600" y="5781324"/>
            <a:ext cx="1228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sandals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331" y="152400"/>
            <a:ext cx="46815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6534" y="1088023"/>
            <a:ext cx="4748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things to do in summer: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0274"/>
            <a:ext cx="2971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26526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swim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6193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3944033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ride a bike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85" y="45903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5572" y="5461901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go on a picnic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681537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97611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holidays that are in the summer: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277415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52219"/>
            <a:ext cx="3124200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867400" cy="39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</a:t>
            </a:r>
            <a:endParaRPr lang="en-US" sz="72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1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09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6600"/>
                </a:solidFill>
              </a:rPr>
              <a:t>Fall</a:t>
            </a:r>
            <a:endParaRPr lang="en-US" sz="7200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609600"/>
            <a:ext cx="1828800" cy="1200329"/>
          </a:xfrm>
          <a:prstGeom prst="rect">
            <a:avLst/>
          </a:prstGeom>
          <a:noFill/>
          <a:ln w="76200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152218"/>
            <a:ext cx="5486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209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" y="381000"/>
            <a:ext cx="19081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9" y="1725253"/>
            <a:ext cx="199557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3363" y="2155825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sz="2800" b="1" dirty="0" smtClean="0">
                <a:solidFill>
                  <a:srgbClr val="FF6600"/>
                </a:solidFill>
              </a:rPr>
              <a:t>Leaves change colors and fall 	from the trees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316307"/>
            <a:ext cx="2133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3886200"/>
            <a:ext cx="5364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sz="2800" b="1" dirty="0" smtClean="0">
                <a:solidFill>
                  <a:srgbClr val="FF6600"/>
                </a:solidFill>
              </a:rPr>
              <a:t>The weather begins to get 	cooler. 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8163" y="5428298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sz="2800" b="1" dirty="0" smtClean="0">
                <a:solidFill>
                  <a:srgbClr val="FF6600"/>
                </a:solidFill>
              </a:rPr>
              <a:t>Farmers harvest their 	crops.</a:t>
            </a:r>
            <a:endParaRPr lang="en-US" sz="28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6" y="5029200"/>
            <a:ext cx="2175826" cy="155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5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197"/>
            <a:ext cx="26209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" y="305652"/>
            <a:ext cx="19081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70313"/>
            <a:ext cx="2398712" cy="95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26088" y="559558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6600"/>
                </a:solidFill>
              </a:rPr>
              <a:t>Clothing</a:t>
            </a:r>
            <a:endParaRPr lang="en-US" sz="4400" b="1" dirty="0">
              <a:solidFill>
                <a:srgbClr val="FF6600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607">
            <a:off x="684607" y="207833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3295" y="417040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jacket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702">
            <a:off x="5982494" y="1677905"/>
            <a:ext cx="14859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1419" y="4056633"/>
            <a:ext cx="266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jeans or pants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95" y="36528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569905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long-sleeved shirt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" y="381000"/>
            <a:ext cx="19081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81000"/>
            <a:ext cx="17171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6600"/>
                </a:solidFill>
              </a:rPr>
              <a:t>Fall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82816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</a:rPr>
              <a:t>things to do in the fall:</a:t>
            </a:r>
            <a:endParaRPr lang="en-US" sz="3200" b="1" dirty="0">
              <a:solidFill>
                <a:srgbClr val="FF66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6957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00"/>
                </a:solidFill>
              </a:rPr>
              <a:t>rake leaves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3216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15226" y="439915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jump in leaves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768" y="472616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0920" y="560442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carve a pumpkin</a:t>
            </a:r>
            <a:endParaRPr lang="en-US" sz="28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16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5188" y="717052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holidays that are in the fall: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339721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36" y="1371600"/>
            <a:ext cx="3048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79" y="4267200"/>
            <a:ext cx="2939221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6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372168"/>
            <a:ext cx="7772400" cy="1143000"/>
          </a:xfrm>
        </p:spPr>
        <p:txBody>
          <a:bodyPr/>
          <a:lstStyle/>
          <a:p>
            <a:r>
              <a:rPr lang="en-US" dirty="0" smtClean="0"/>
              <a:t>Songs about </a:t>
            </a:r>
            <a:r>
              <a:rPr lang="en-US" dirty="0" smtClean="0">
                <a:solidFill>
                  <a:srgbClr val="FF6600"/>
                </a:solidFill>
              </a:rPr>
              <a:t>Fall</a:t>
            </a:r>
            <a:r>
              <a:rPr lang="en-US" dirty="0" smtClean="0"/>
              <a:t>/Autumn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7010400" cy="3474720"/>
          </a:xfrm>
        </p:spPr>
        <p:txBody>
          <a:bodyPr/>
          <a:lstStyle/>
          <a:p>
            <a:r>
              <a:rPr lang="en-US" dirty="0"/>
              <a:t>https://www.youtube.com/watch?v=ASRFQQ4K688</a:t>
            </a:r>
          </a:p>
        </p:txBody>
      </p:sp>
    </p:spTree>
    <p:extLst>
      <p:ext uri="{BB962C8B-B14F-4D97-AF65-F5344CB8AC3E}">
        <p14:creationId xmlns:p14="http://schemas.microsoft.com/office/powerpoint/2010/main" val="1383176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4372168"/>
            <a:ext cx="4038600" cy="1143000"/>
          </a:xfrm>
          <a:solidFill>
            <a:srgbClr val="FFFF66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Songs,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848600" cy="3474720"/>
          </a:xfrm>
          <a:solidFill>
            <a:srgbClr val="FFFF00"/>
          </a:solidFill>
        </p:spPr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www.youtube.com/watch?v=F-zOCgn5CyA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(Seasons Rap)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www.youtube.com/watch?v=x5Lig67t2xg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</a:rPr>
              <a:t>(4 seasons song)</a:t>
            </a:r>
          </a:p>
          <a:p>
            <a:pPr marL="45720" indent="0">
              <a:buNone/>
            </a:pP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www.youtube.com/watch?v=ksGiLaIx39c</a:t>
            </a:r>
            <a:r>
              <a:rPr lang="en-US" sz="2000" dirty="0" smtClean="0"/>
              <a:t> (four seasons)</a:t>
            </a:r>
          </a:p>
          <a:p>
            <a:pPr marL="45720" indent="0">
              <a:buNone/>
            </a:pPr>
            <a:r>
              <a:rPr lang="en-US" sz="2000" dirty="0" smtClean="0">
                <a:hlinkClick r:id="rId5"/>
              </a:rPr>
              <a:t>Http</a:t>
            </a:r>
            <a:r>
              <a:rPr lang="en-US" sz="2000" dirty="0">
                <a:hlinkClick r:id="rId5"/>
              </a:rPr>
              <a:t>://</a:t>
            </a:r>
            <a:r>
              <a:rPr lang="en-US" sz="2000" dirty="0" smtClean="0">
                <a:hlinkClick r:id="rId5"/>
              </a:rPr>
              <a:t>www.youtube.com/watch?v=dE1n6rlTPPk</a:t>
            </a:r>
            <a:r>
              <a:rPr lang="en-US" sz="2000" dirty="0" smtClean="0"/>
              <a:t> (autumn leaves)</a:t>
            </a:r>
          </a:p>
          <a:p>
            <a:pPr marL="45720" indent="0">
              <a:buNone/>
            </a:pPr>
            <a:r>
              <a:rPr lang="en-US" sz="2000" dirty="0">
                <a:hlinkClick r:id="rId6"/>
              </a:rPr>
              <a:t>http://www.brainpopjr.com/science/weather/seasons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 marL="45720" indent="0">
              <a:buNone/>
            </a:pPr>
            <a:r>
              <a:rPr lang="en-US" sz="2000" dirty="0" smtClean="0"/>
              <a:t>Big Book: </a:t>
            </a:r>
            <a:r>
              <a:rPr lang="en-US" sz="2000" i="1" u="sng" dirty="0" smtClean="0">
                <a:latin typeface="Comic Sans MS" pitchFamily="66" charset="0"/>
              </a:rPr>
              <a:t>A Year Goes By </a:t>
            </a:r>
          </a:p>
          <a:p>
            <a:pPr marL="45720" indent="0">
              <a:buNone/>
            </a:pPr>
            <a:r>
              <a:rPr lang="en-US" sz="2000" i="1" u="sng" dirty="0" smtClean="0">
                <a:latin typeface="Comic Sans MS" pitchFamily="66" charset="0"/>
              </a:rPr>
              <a:t>In The Yard</a:t>
            </a:r>
            <a:endParaRPr lang="en-US" sz="2000" i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http://www.sheppardsoftware.com/scienceforkids/seasons/seasons.htm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http://www.turtlediary.com/kindergarten-games/science-games/seasons.html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5346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9725" y="1903124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</a:rPr>
              <a:t>= no leaves on trees</a:t>
            </a:r>
            <a:endParaRPr lang="en-US" sz="3200" b="1" dirty="0">
              <a:solidFill>
                <a:srgbClr val="0099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49"/>
            <a:ext cx="11811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8804" y="3429000"/>
            <a:ext cx="6526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</a:rPr>
              <a:t>= </a:t>
            </a:r>
            <a:r>
              <a:rPr lang="en-US" sz="2800" b="1" dirty="0" smtClean="0">
                <a:solidFill>
                  <a:srgbClr val="0099FF"/>
                </a:solidFill>
              </a:rPr>
              <a:t>cold, sometimes snowy weather 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" y="293450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5219" y="5173682"/>
            <a:ext cx="63578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99FF"/>
                </a:solidFill>
              </a:rPr>
              <a:t>= some animals sleep during</a:t>
            </a:r>
          </a:p>
          <a:p>
            <a:r>
              <a:rPr lang="en-US" sz="2800" b="1" dirty="0" smtClean="0">
                <a:solidFill>
                  <a:srgbClr val="0099FF"/>
                </a:solidFill>
              </a:rPr>
              <a:t> 	the winter </a:t>
            </a:r>
            <a:r>
              <a:rPr lang="en-US" sz="2400" b="1" dirty="0" smtClean="0">
                <a:solidFill>
                  <a:srgbClr val="0099FF"/>
                </a:solidFill>
              </a:rPr>
              <a:t>(called </a:t>
            </a:r>
            <a:r>
              <a:rPr lang="en-US" sz="2400" b="1" u="sng" dirty="0" smtClean="0">
                <a:solidFill>
                  <a:srgbClr val="0099FF"/>
                </a:solidFill>
              </a:rPr>
              <a:t>hibernation</a:t>
            </a:r>
            <a:r>
              <a:rPr lang="en-US" sz="2400" b="1" dirty="0" smtClean="0">
                <a:solidFill>
                  <a:srgbClr val="0099FF"/>
                </a:solidFill>
              </a:rPr>
              <a:t> )</a:t>
            </a:r>
            <a:endParaRPr lang="en-US" sz="2400" b="1" dirty="0">
              <a:solidFill>
                <a:srgbClr val="0099FF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1" y="48768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7250\AppData\Local\Microsoft\Windows\Temporary Internet Files\Content.IE5\94JDNBNO\MC90036687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742" y="1615573"/>
            <a:ext cx="1388009" cy="13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6549" y="2924174"/>
            <a:ext cx="174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snowflakes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5807">
            <a:off x="990601" y="1828800"/>
            <a:ext cx="1752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57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80"/>
                </a:solidFill>
              </a:rPr>
              <a:t>Clothing</a:t>
            </a:r>
            <a:endParaRPr lang="en-US" sz="3600" b="1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4833" y="1572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  <a:latin typeface="ITC Avant Garde Demi" pitchFamily="34" charset="0"/>
              </a:rPr>
              <a:t>toboggan</a:t>
            </a:r>
            <a:endParaRPr lang="en-US" sz="2800" b="1" dirty="0">
              <a:solidFill>
                <a:srgbClr val="008080"/>
              </a:solidFill>
              <a:latin typeface="ITC Avant Garde Dem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883">
            <a:off x="6485876" y="1704975"/>
            <a:ext cx="190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27065" y="1572400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  <a:latin typeface="ITC Avant Garde Demi" pitchFamily="34" charset="0"/>
              </a:rPr>
              <a:t>scarf</a:t>
            </a:r>
            <a:endParaRPr lang="en-US" sz="2800" b="1" dirty="0">
              <a:solidFill>
                <a:srgbClr val="008080"/>
              </a:solidFill>
              <a:latin typeface="ITC Avant Garde Dem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519">
            <a:off x="521645" y="4117108"/>
            <a:ext cx="1960268" cy="133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2107" y="5682405"/>
            <a:ext cx="142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  <a:latin typeface="ITC Avant Garde Demi" pitchFamily="34" charset="0"/>
              </a:rPr>
              <a:t>mittens</a:t>
            </a:r>
            <a:endParaRPr lang="en-US" sz="2800" b="1" dirty="0">
              <a:solidFill>
                <a:srgbClr val="008080"/>
              </a:solidFill>
              <a:latin typeface="ITC Avant Garde Demi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161">
            <a:off x="6653308" y="4230502"/>
            <a:ext cx="2001478" cy="142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79260" y="5759349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  <a:latin typeface="ITC Avant Garde Demi" pitchFamily="34" charset="0"/>
              </a:rPr>
              <a:t>gloves</a:t>
            </a:r>
            <a:endParaRPr lang="en-US" sz="2800" b="1" dirty="0">
              <a:solidFill>
                <a:srgbClr val="008080"/>
              </a:solidFill>
              <a:latin typeface="ITC Avant Garde Demi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08" y="2095620"/>
            <a:ext cx="2514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65608" y="445782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  <a:latin typeface="ITC Avant Garde Demi" pitchFamily="34" charset="0"/>
              </a:rPr>
              <a:t>coat</a:t>
            </a:r>
            <a:endParaRPr lang="en-US" sz="2800" b="1" dirty="0">
              <a:solidFill>
                <a:srgbClr val="008080"/>
              </a:solidFill>
              <a:latin typeface="ITC Avant Garde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94" y="-17060"/>
            <a:ext cx="5346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26504"/>
            <a:ext cx="1256558" cy="125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182" y="5494152"/>
            <a:ext cx="895126" cy="118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60970" y="5672170"/>
            <a:ext cx="109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080"/>
                </a:solidFill>
              </a:rPr>
              <a:t>boots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2" y="0"/>
            <a:ext cx="5346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3539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99FF"/>
                </a:solidFill>
              </a:rPr>
              <a:t>Things to do in winter:</a:t>
            </a:r>
            <a:endParaRPr lang="en-US" sz="3600" b="1" dirty="0">
              <a:solidFill>
                <a:srgbClr val="0099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4038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</a:rPr>
              <a:t>sledding</a:t>
            </a:r>
            <a:endParaRPr lang="en-US" sz="2400" b="1" dirty="0">
              <a:solidFill>
                <a:srgbClr val="0099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8221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8185" y="4776646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</a:rPr>
              <a:t>build a snowman</a:t>
            </a:r>
            <a:endParaRPr lang="en-US" sz="2400" b="1" dirty="0">
              <a:solidFill>
                <a:srgbClr val="0099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78" y="3357265"/>
            <a:ext cx="152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69008" y="5791199"/>
            <a:ext cx="2999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</a:rPr>
              <a:t>drink hot chocolate</a:t>
            </a:r>
            <a:endParaRPr lang="en-US" sz="2400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6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510"/>
            <a:ext cx="5346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136142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99FF"/>
                </a:solidFill>
              </a:rPr>
              <a:t>holidays that are in winter:</a:t>
            </a:r>
            <a:endParaRPr lang="en-US" sz="2800" b="1" dirty="0">
              <a:solidFill>
                <a:srgbClr val="0099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09825"/>
            <a:ext cx="2247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33575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78882"/>
            <a:ext cx="2971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4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Winter Songs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7600" cy="34747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www.youtube.com/watch?v=HboTmLb9iCc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www.youtube.com/watch?v=tbbKjDjMDok&amp;list=PLPG0TDJLNkYJ0w_2u-kezflnr-Tr2idXZ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"/>
            <a:ext cx="3368230" cy="1200329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</a:t>
            </a:r>
            <a:endParaRPr lang="en-US" sz="72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65" y="2331914"/>
            <a:ext cx="5714999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3883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752600"/>
            <a:ext cx="1981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362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CC00"/>
                </a:solidFill>
              </a:rPr>
              <a:t>= leaves begin to grow on  trees</a:t>
            </a:r>
            <a:endParaRPr lang="en-US" sz="3200" b="1" dirty="0">
              <a:solidFill>
                <a:srgbClr val="00CC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" y="430053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4876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CC00"/>
                </a:solidFill>
              </a:rPr>
              <a:t>= weather can be cool or warm 	and often rainy</a:t>
            </a:r>
            <a:endParaRPr lang="en-US" sz="28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503</TotalTime>
  <Words>281</Words>
  <Application>Microsoft Office PowerPoint</Application>
  <PresentationFormat>On-screen Show (4:3)</PresentationFormat>
  <Paragraphs>85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Comic Sans MS</vt:lpstr>
      <vt:lpstr>Georgia</vt:lpstr>
      <vt:lpstr>ITC Avant Garde Demi</vt:lpstr>
      <vt:lpstr>Trebuchet MS</vt:lpstr>
      <vt:lpstr>Slipstream</vt:lpstr>
      <vt:lpstr>Seasons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Winter Songs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Songs about Fall/Autumn</vt:lpstr>
      <vt:lpstr>Songs, games</vt:lpstr>
      <vt:lpstr>Games</vt:lpstr>
    </vt:vector>
  </TitlesOfParts>
  <Company>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7250</dc:creator>
  <cp:lastModifiedBy>Jacobs Recheal O</cp:lastModifiedBy>
  <cp:revision>46</cp:revision>
  <dcterms:created xsi:type="dcterms:W3CDTF">2012-09-26T19:25:18Z</dcterms:created>
  <dcterms:modified xsi:type="dcterms:W3CDTF">2020-04-24T19:42:12Z</dcterms:modified>
</cp:coreProperties>
</file>