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5" r:id="rId4"/>
    <p:sldId id="257" r:id="rId5"/>
    <p:sldId id="263" r:id="rId6"/>
    <p:sldId id="258" r:id="rId7"/>
    <p:sldId id="264" r:id="rId8"/>
    <p:sldId id="261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0068801-7AEA-4D26-B692-D09DCB25559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C1D61F9-BE1C-4D6B-911B-2D44128850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lgamesplus.com/memory-games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sheppardsoftware.com/preschool/animals/farm/animalfarmgame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eppardsoftware.com/preschool/animals.htm" TargetMode="External"/><Relationship Id="rId5" Type="http://schemas.openxmlformats.org/officeDocument/2006/relationships/hyperlink" Target="https://www.youtube.com/watch?v=5oYKonYBujg" TargetMode="External"/><Relationship Id="rId4" Type="http://schemas.openxmlformats.org/officeDocument/2006/relationships/hyperlink" Target="https://www.youtube.com/watch?v=EwIOkOibTg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ELP Standard 1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Animals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07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monkey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41960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99027" y="4419600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mono</a:t>
            </a:r>
          </a:p>
        </p:txBody>
      </p:sp>
    </p:spTree>
    <p:extLst>
      <p:ext uri="{BB962C8B-B14F-4D97-AF65-F5344CB8AC3E}">
        <p14:creationId xmlns:p14="http://schemas.microsoft.com/office/powerpoint/2010/main" val="39242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5" y="79731"/>
            <a:ext cx="6297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58229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85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/>
              </a:rPr>
              <a:t>dog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307059"/>
            <a:ext cx="48768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83304" y="1600200"/>
            <a:ext cx="1362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perro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6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34"/>
            <a:ext cx="3883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58229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/>
              </a:rPr>
              <a:t>cat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5143"/>
            <a:ext cx="4419600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98146" y="902731"/>
            <a:ext cx="1167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gato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3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156"/>
            <a:ext cx="38592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58229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3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8382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/>
              </a:rPr>
              <a:t>sheep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41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4042" y="2223194"/>
            <a:ext cx="1391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oveja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16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96"/>
            <a:ext cx="50784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58229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0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32233" y="5029200"/>
            <a:ext cx="1981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elefante</a:t>
            </a:r>
            <a:endParaRPr 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4829175" cy="326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0"/>
            <a:ext cx="65722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5"/>
            <a:ext cx="65722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58229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5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animals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986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24" y="2209800"/>
            <a:ext cx="1771650" cy="150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9273"/>
            <a:ext cx="1757362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09" y="41687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939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34851" y="1395146"/>
            <a:ext cx="2204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animales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98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1433" y="609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/>
              </a:rPr>
              <a:t>mouse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33" y="2612957"/>
            <a:ext cx="3581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1646" y="4483458"/>
            <a:ext cx="1335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ratón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3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4864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58229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0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88" y="2971800"/>
            <a:ext cx="318689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4038600"/>
            <a:ext cx="1786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insecto</a:t>
            </a:r>
            <a:endParaRPr lang="en-US" sz="4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" y="-152400"/>
            <a:ext cx="44688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4688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953000"/>
            <a:ext cx="58229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858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/>
              </a:rPr>
              <a:t>pig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514600"/>
            <a:ext cx="3657599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1886128"/>
            <a:ext cx="1447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cerdo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49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15778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5827713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4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810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/>
              </a:rPr>
              <a:t>chicken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19338"/>
            <a:ext cx="3962400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400" y="4419600"/>
            <a:ext cx="1250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pollo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053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0"/>
            <a:ext cx="6096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11" y="5181600"/>
            <a:ext cx="5827713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533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/>
              </a:rPr>
              <a:t>goat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4985223"/>
            <a:ext cx="1447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cabra</a:t>
            </a:r>
            <a:endParaRPr lang="en-US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2564"/>
            <a:ext cx="3886199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6212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5827713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61023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5827713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112201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Farm animals 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www.youtube.com/watch?v=EwIOkOibTgM</a:t>
            </a:r>
            <a:endParaRPr lang="en-US" sz="2800" dirty="0" smtClean="0"/>
          </a:p>
          <a:p>
            <a:r>
              <a:rPr lang="en-US" sz="2800" dirty="0"/>
              <a:t>Old MacDonald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www.youtube.com/watch?v=5oYKonYBujg</a:t>
            </a:r>
            <a:r>
              <a:rPr lang="en-US" sz="2400" dirty="0" smtClean="0"/>
              <a:t> </a:t>
            </a:r>
          </a:p>
          <a:p>
            <a:r>
              <a:rPr lang="en-US" sz="2800" dirty="0">
                <a:hlinkClick r:id="rId6"/>
              </a:rPr>
              <a:t>http://</a:t>
            </a:r>
            <a:r>
              <a:rPr lang="en-US" sz="2800" dirty="0" smtClean="0">
                <a:hlinkClick r:id="rId6"/>
              </a:rPr>
              <a:t>www.sheppardsoftware.com/preschool/animals.htm</a:t>
            </a:r>
            <a:r>
              <a:rPr lang="en-US" sz="2800" dirty="0" smtClean="0"/>
              <a:t> </a:t>
            </a:r>
          </a:p>
          <a:p>
            <a:r>
              <a:rPr lang="en-US" sz="2400" dirty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sheppardsoftware.com/preschool/animals/farm/animalfarmgame.htm</a:t>
            </a:r>
            <a:endParaRPr lang="en-US" sz="2400" dirty="0" smtClean="0"/>
          </a:p>
          <a:p>
            <a:r>
              <a:rPr lang="en-US" sz="2400" dirty="0">
                <a:hlinkClick r:id="rId8"/>
              </a:rPr>
              <a:t>http://www.eslgamesplus.com/memory-games</a:t>
            </a:r>
            <a:r>
              <a:rPr lang="en-US" sz="2400" dirty="0" smtClean="0">
                <a:hlinkClick r:id="rId8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95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124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086653"/>
            <a:ext cx="998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oso</a:t>
            </a:r>
            <a:endParaRPr lang="en-US" sz="4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45" y="7961"/>
            <a:ext cx="41338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41338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724400"/>
            <a:ext cx="5797550" cy="3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5" y="2209800"/>
            <a:ext cx="4048449" cy="225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6858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cow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953000"/>
            <a:ext cx="1393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vacas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448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" y="304800"/>
            <a:ext cx="39449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5827713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3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96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duck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1181078"/>
            <a:ext cx="1479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lbertus Extra Bold" pitchFamily="34" charset="0"/>
              </a:rPr>
              <a:t>pato</a:t>
            </a:r>
            <a:endParaRPr lang="en-US" sz="4800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021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58229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143</TotalTime>
  <Words>49</Words>
  <Application>Microsoft Office PowerPoint</Application>
  <PresentationFormat>On-screen Show (4:3)</PresentationFormat>
  <Paragraphs>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Albertus Extra Bold</vt:lpstr>
      <vt:lpstr>Arial</vt:lpstr>
      <vt:lpstr>Arial Narrow</vt:lpstr>
      <vt:lpstr>Horizon</vt:lpstr>
      <vt:lpstr>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7250</dc:creator>
  <cp:lastModifiedBy>Jacobs Recheal O</cp:lastModifiedBy>
  <cp:revision>15</cp:revision>
  <dcterms:created xsi:type="dcterms:W3CDTF">2012-10-08T12:18:53Z</dcterms:created>
  <dcterms:modified xsi:type="dcterms:W3CDTF">2020-04-24T18:44:38Z</dcterms:modified>
</cp:coreProperties>
</file>