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2" r:id="rId3"/>
    <p:sldId id="267" r:id="rId4"/>
    <p:sldId id="262" r:id="rId5"/>
    <p:sldId id="257" r:id="rId6"/>
    <p:sldId id="259" r:id="rId7"/>
    <p:sldId id="260" r:id="rId8"/>
    <p:sldId id="261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CC99FF"/>
    <a:srgbClr val="FF0066"/>
    <a:srgbClr val="CC9900"/>
    <a:srgbClr val="663300"/>
    <a:srgbClr val="FF99FF"/>
    <a:srgbClr val="FFCC00"/>
    <a:srgbClr val="FF9933"/>
    <a:srgbClr val="FF6600"/>
    <a:srgbClr val="9036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6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24.04.2020</a:t>
            </a:fld>
            <a:endParaRPr lang="tr-T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24.04.2020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24.04.2020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24.04.2020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23720DD-5B6D-40BF-8493-A6B52D484E6B}" type="datetimeFigureOut">
              <a:rPr lang="tr-TR" smtClean="0"/>
              <a:t>24.04.2020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oolsforeducators.com/writing/feelings.php" TargetMode="External"/><Relationship Id="rId3" Type="http://schemas.openxmlformats.org/officeDocument/2006/relationships/hyperlink" Target="http://www.anglomaniacy.pl/feelingsPictureTest.htm" TargetMode="External"/><Relationship Id="rId7" Type="http://schemas.openxmlformats.org/officeDocument/2006/relationships/hyperlink" Target="http://bogglesworldesl.com/kids_worksheets/emotions.htm" TargetMode="External"/><Relationship Id="rId2" Type="http://schemas.openxmlformats.org/officeDocument/2006/relationships/hyperlink" Target="http://www.anglomaniacy.pl/feelingsMatching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ca8SUuG8vdA" TargetMode="External"/><Relationship Id="rId5" Type="http://schemas.openxmlformats.org/officeDocument/2006/relationships/hyperlink" Target="https://www.youtube.com/watch?v=zEk48QQSPo4" TargetMode="External"/><Relationship Id="rId4" Type="http://schemas.openxmlformats.org/officeDocument/2006/relationships/hyperlink" Target="http://www.mes-games.com/feelings.php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SUS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158" y="3313486"/>
            <a:ext cx="4600841" cy="354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-12726" y="1988840"/>
            <a:ext cx="7175351" cy="1793167"/>
          </a:xfrm>
        </p:spPr>
        <p:txBody>
          <a:bodyPr>
            <a:normAutofit fontScale="90000"/>
          </a:bodyPr>
          <a:lstStyle/>
          <a:p>
            <a:r>
              <a:rPr lang="tr-TR" sz="7200" b="1" dirty="0" smtClean="0">
                <a:latin typeface="Curlz MT" pitchFamily="82" charset="0"/>
                <a:cs typeface="Arial" pitchFamily="34" charset="0"/>
              </a:rPr>
              <a:t>FEELING</a:t>
            </a:r>
            <a:r>
              <a:rPr lang="en-US" sz="7200" b="1" dirty="0" smtClean="0">
                <a:latin typeface="Curlz MT" pitchFamily="82" charset="0"/>
                <a:cs typeface="Arial" pitchFamily="34" charset="0"/>
              </a:rPr>
              <a:t>S</a:t>
            </a:r>
            <a:r>
              <a:rPr lang="en-US" sz="7200" b="1" dirty="0">
                <a:latin typeface="Curlz MT" pitchFamily="82" charset="0"/>
                <a:cs typeface="Arial" pitchFamily="34" charset="0"/>
              </a:rPr>
              <a:t>/ EMOTIONS</a:t>
            </a:r>
            <a:r>
              <a:rPr lang="en-US" sz="8000" b="1" dirty="0"/>
              <a:t/>
            </a:r>
            <a:br>
              <a:rPr lang="en-US" sz="8000" b="1" dirty="0"/>
            </a:br>
            <a:r>
              <a:rPr lang="en-US" sz="4900" dirty="0" err="1"/>
              <a:t>sentimientos</a:t>
            </a:r>
            <a:r>
              <a:rPr lang="en-US" sz="4900" dirty="0"/>
              <a:t> y </a:t>
            </a: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 err="1" smtClean="0"/>
              <a:t>emociones</a:t>
            </a:r>
            <a:r>
              <a:rPr lang="tr-TR" sz="4900" dirty="0" smtClean="0"/>
              <a:t> </a:t>
            </a:r>
            <a:endParaRPr lang="tr-TR" sz="49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539552" y="5561855"/>
            <a:ext cx="1296144" cy="1296144"/>
          </a:xfrm>
        </p:spPr>
        <p:txBody>
          <a:bodyPr>
            <a:normAutofit fontScale="92500"/>
          </a:bodyPr>
          <a:lstStyle/>
          <a:p>
            <a:r>
              <a:rPr lang="tr-TR" dirty="0" err="1" smtClean="0"/>
              <a:t>By</a:t>
            </a:r>
            <a:r>
              <a:rPr lang="tr-TR" dirty="0" smtClean="0"/>
              <a:t> burcu </a:t>
            </a:r>
            <a:r>
              <a:rPr lang="tr-TR" dirty="0" err="1" smtClean="0"/>
              <a:t>özdemir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9272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7943" y="396652"/>
            <a:ext cx="4464498" cy="1600200"/>
          </a:xfrm>
          <a:solidFill>
            <a:srgbClr val="00B0F0"/>
          </a:solidFill>
        </p:spPr>
        <p:txBody>
          <a:bodyPr/>
          <a:lstStyle/>
          <a:p>
            <a:r>
              <a:rPr lang="en-US" sz="8800" b="1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cold</a:t>
            </a:r>
            <a:endParaRPr lang="en-US" sz="8800" b="1" dirty="0">
              <a:solidFill>
                <a:schemeClr val="bg1"/>
              </a:solidFill>
              <a:effectLst/>
              <a:latin typeface="Arial Black" pitchFamily="34" charset="0"/>
            </a:endParaRPr>
          </a:p>
        </p:txBody>
      </p:sp>
      <p:pic>
        <p:nvPicPr>
          <p:cNvPr id="3074" name="Picture 2" descr="C:\Users\jill.moffitt\AppData\Local\Microsoft\Windows\Temporary Internet Files\Content.IE5\L5ENOBKV\JT0sb0JgLP0107140106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68960"/>
            <a:ext cx="338437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jill.moffitt\AppData\Local\Microsoft\Windows\Temporary Internet Files\Content.IE5\YDNN7XA6\419px-Nuvola_weather_snow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18298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24944"/>
            <a:ext cx="3411463" cy="248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44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984776" cy="2160240"/>
          </a:xfrm>
          <a:solidFill>
            <a:schemeClr val="tx1"/>
          </a:solidFill>
        </p:spPr>
        <p:txBody>
          <a:bodyPr/>
          <a:lstStyle/>
          <a:p>
            <a:r>
              <a:rPr lang="en-US" sz="8800" b="1" dirty="0" smtClean="0">
                <a:solidFill>
                  <a:srgbClr val="FF0066"/>
                </a:solidFill>
                <a:effectLst/>
                <a:latin typeface="Arial Black" pitchFamily="34" charset="0"/>
              </a:rPr>
              <a:t>surprised</a:t>
            </a:r>
            <a:r>
              <a:rPr lang="en-US" sz="8800" b="1" dirty="0" smtClean="0">
                <a:effectLst/>
                <a:latin typeface="Arial Black" pitchFamily="34" charset="0"/>
              </a:rPr>
              <a:t> </a:t>
            </a:r>
            <a:endParaRPr lang="en-US" sz="8800" b="1" dirty="0">
              <a:effectLst/>
              <a:latin typeface="Arial Black" pitchFamily="34" charset="0"/>
            </a:endParaRPr>
          </a:p>
        </p:txBody>
      </p:sp>
      <p:pic>
        <p:nvPicPr>
          <p:cNvPr id="5122" name="Picture 2" descr="C:\Users\jill.moffitt\AppData\Local\Microsoft\Windows\Temporary Internet Files\Content.IE5\7KZZLGZ2\surprised_kitte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56179"/>
            <a:ext cx="1445766" cy="173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jill.moffitt\AppData\Local\Microsoft\Windows\Temporary Internet Files\Content.IE5\7KZZLGZ2\surprisedkid_sq-f1d35d51aeb56755ed780e541b360d148000d46d-s6-c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25144"/>
            <a:ext cx="1860643" cy="186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jill.moffitt\AppData\Local\Microsoft\Windows\Temporary Internet Files\Content.IE5\7KZZLGZ2\surprise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195477"/>
            <a:ext cx="4392488" cy="337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57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620688"/>
            <a:ext cx="4248472" cy="1600200"/>
          </a:xfrm>
          <a:solidFill>
            <a:srgbClr val="CC9900"/>
          </a:solidFill>
        </p:spPr>
        <p:txBody>
          <a:bodyPr/>
          <a:lstStyle/>
          <a:p>
            <a:r>
              <a:rPr lang="en-US" sz="8800" b="1" dirty="0" smtClean="0">
                <a:solidFill>
                  <a:srgbClr val="663300"/>
                </a:solidFill>
                <a:effectLst/>
                <a:latin typeface="Arial Black" pitchFamily="34" charset="0"/>
              </a:rPr>
              <a:t>bored</a:t>
            </a:r>
            <a:endParaRPr lang="en-US" sz="8800" b="1" dirty="0">
              <a:solidFill>
                <a:srgbClr val="663300"/>
              </a:solidFill>
              <a:effectLst/>
              <a:latin typeface="Arial Black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541580"/>
            <a:ext cx="3350146" cy="3350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jill.moffitt\AppData\Local\Microsoft\Windows\Temporary Internet Files\Content.IE5\YDNN7XA6\ملل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50910"/>
            <a:ext cx="2448272" cy="196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76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675456"/>
            <a:ext cx="8229600" cy="1600200"/>
          </a:xfrm>
        </p:spPr>
        <p:txBody>
          <a:bodyPr/>
          <a:lstStyle/>
          <a:p>
            <a:r>
              <a:rPr lang="en-US" sz="4400" dirty="0" smtClean="0"/>
              <a:t>Games, etc.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www.anglomaniacy.pl/feelingsMatching.htm</a:t>
            </a:r>
            <a:r>
              <a:rPr lang="en-US" sz="2000" dirty="0" smtClean="0"/>
              <a:t> </a:t>
            </a:r>
          </a:p>
          <a:p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www.anglomaniacy.pl/feelingsPictureTest.htm</a:t>
            </a:r>
            <a:endParaRPr lang="en-US" sz="2000" dirty="0" smtClean="0"/>
          </a:p>
          <a:p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www.mes-games.com/feelings.php</a:t>
            </a:r>
            <a:r>
              <a:rPr lang="en-US" sz="2000" dirty="0" smtClean="0"/>
              <a:t> </a:t>
            </a:r>
            <a:endParaRPr lang="en-US" sz="2000" dirty="0"/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SONGS:</a:t>
            </a:r>
          </a:p>
          <a:p>
            <a:r>
              <a:rPr lang="en-US" sz="2000" dirty="0">
                <a:hlinkClick r:id="rId5"/>
              </a:rPr>
              <a:t>https://</a:t>
            </a:r>
            <a:r>
              <a:rPr lang="en-US" sz="2000" dirty="0" smtClean="0">
                <a:hlinkClick r:id="rId5"/>
              </a:rPr>
              <a:t>www.youtube.com/watch?v=zEk48QQSPo4</a:t>
            </a:r>
            <a:r>
              <a:rPr lang="en-US" sz="2000" dirty="0" smtClean="0"/>
              <a:t>  </a:t>
            </a:r>
          </a:p>
          <a:p>
            <a:r>
              <a:rPr lang="en-US" sz="2000" dirty="0" smtClean="0">
                <a:hlinkClick r:id="rId6"/>
              </a:rPr>
              <a:t>https</a:t>
            </a:r>
            <a:r>
              <a:rPr lang="en-US" sz="2000" dirty="0">
                <a:hlinkClick r:id="rId6"/>
              </a:rPr>
              <a:t>://</a:t>
            </a:r>
            <a:r>
              <a:rPr lang="en-US" sz="2000" dirty="0" smtClean="0">
                <a:hlinkClick r:id="rId6"/>
              </a:rPr>
              <a:t>www.youtube.com/watch?v=ca8SUuG8vdA</a:t>
            </a:r>
            <a:r>
              <a:rPr lang="en-US" sz="2000" dirty="0" smtClean="0"/>
              <a:t> 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3200" b="1" dirty="0" smtClean="0">
                <a:solidFill>
                  <a:srgbClr val="0070C0"/>
                </a:solidFill>
              </a:rPr>
              <a:t>Worksheets:</a:t>
            </a:r>
          </a:p>
          <a:p>
            <a:pPr marL="0" indent="0">
              <a:buNone/>
            </a:pPr>
            <a:r>
              <a:rPr lang="en-US" sz="2000" dirty="0">
                <a:hlinkClick r:id="rId7"/>
              </a:rPr>
              <a:t>http://</a:t>
            </a:r>
            <a:r>
              <a:rPr lang="en-US" sz="2000" dirty="0" smtClean="0">
                <a:hlinkClick r:id="rId7"/>
              </a:rPr>
              <a:t>bogglesworldesl.com/kids_worksheets/emotions.htm</a:t>
            </a:r>
            <a:r>
              <a:rPr lang="en-US" sz="2000" dirty="0" smtClean="0"/>
              <a:t>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FF3300"/>
                </a:solidFill>
              </a:rPr>
              <a:t>p. 69 Avenues workbook Level A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3300"/>
                </a:solidFill>
                <a:hlinkClick r:id="rId8"/>
              </a:rPr>
              <a:t>http://</a:t>
            </a:r>
            <a:r>
              <a:rPr lang="en-US" sz="2000" dirty="0" smtClean="0">
                <a:solidFill>
                  <a:srgbClr val="FF3300"/>
                </a:solidFill>
                <a:hlinkClick r:id="rId8"/>
              </a:rPr>
              <a:t>www.toolsforeducators.com/writing/feelings.php</a:t>
            </a:r>
            <a:r>
              <a:rPr lang="en-US" sz="2000" dirty="0" smtClean="0">
                <a:solidFill>
                  <a:srgbClr val="FF3300"/>
                </a:solidFill>
              </a:rPr>
              <a:t> </a:t>
            </a:r>
          </a:p>
          <a:p>
            <a:pPr marL="0" indent="0">
              <a:buNone/>
            </a:pPr>
            <a:endParaRPr lang="en-US" sz="20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91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764704"/>
            <a:ext cx="4896544" cy="1600200"/>
          </a:xfrm>
          <a:solidFill>
            <a:srgbClr val="F00ABF"/>
          </a:solidFill>
        </p:spPr>
        <p:txBody>
          <a:bodyPr/>
          <a:lstStyle/>
          <a:p>
            <a:r>
              <a:rPr lang="en-US" sz="8800" b="1" dirty="0" smtClean="0">
                <a:solidFill>
                  <a:srgbClr val="FFFF00"/>
                </a:solidFill>
                <a:effectLst/>
                <a:latin typeface="Arial Black" pitchFamily="34" charset="0"/>
              </a:rPr>
              <a:t>happy</a:t>
            </a:r>
            <a:endParaRPr lang="en-US" sz="8800" b="1" dirty="0">
              <a:solidFill>
                <a:srgbClr val="FFFF00"/>
              </a:solidFill>
              <a:effectLst/>
              <a:latin typeface="Arial Black" pitchFamily="34" charset="0"/>
            </a:endParaRPr>
          </a:p>
        </p:txBody>
      </p:sp>
      <p:pic>
        <p:nvPicPr>
          <p:cNvPr id="1026" name="Picture 2" descr="C:\Users\jill.moffitt\AppData\Local\Microsoft\Windows\Temporary Internet Files\Content.IE5\YDNN7XA6\happy-jump-happy-animation-animated-smiley-emoticon-000360-large-1es9swx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72816"/>
            <a:ext cx="424847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68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flipH="1" flipV="1">
            <a:off x="-1692696" y="5949280"/>
            <a:ext cx="216024" cy="72008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pic>
        <p:nvPicPr>
          <p:cNvPr id="6146" name="Picture 2" descr="C:\Users\ASUS\Desktop\9.hafata staj 6d\smiley5526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5505"/>
            <a:ext cx="4836368" cy="483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4860032" y="3770018"/>
            <a:ext cx="3528392" cy="1446550"/>
          </a:xfrm>
          <a:prstGeom prst="rect">
            <a:avLst/>
          </a:prstGeom>
          <a:solidFill>
            <a:srgbClr val="DEEF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8800" b="1" dirty="0" smtClean="0">
                <a:solidFill>
                  <a:srgbClr val="2B1FCB"/>
                </a:solidFill>
                <a:latin typeface="Arial Black" pitchFamily="34" charset="0"/>
              </a:rPr>
              <a:t>sad</a:t>
            </a:r>
            <a:endParaRPr lang="tr-TR" sz="8800" b="1" dirty="0">
              <a:solidFill>
                <a:srgbClr val="2B1FCB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24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9.hafata staj 6d\14250-261db7d77f17562b94a8330991bbacb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74685"/>
            <a:ext cx="4680520" cy="487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3808" y="4797151"/>
            <a:ext cx="3096344" cy="144655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CC00"/>
                </a:solidFill>
                <a:latin typeface="Arial Black" pitchFamily="34" charset="0"/>
              </a:rPr>
              <a:t>tired</a:t>
            </a:r>
            <a:endParaRPr lang="en-US" sz="8800" b="1" dirty="0">
              <a:solidFill>
                <a:srgbClr val="FFCC00"/>
              </a:solidFill>
              <a:latin typeface="Arial Black" pitchFamily="34" charset="0"/>
            </a:endParaRPr>
          </a:p>
        </p:txBody>
      </p:sp>
      <p:pic>
        <p:nvPicPr>
          <p:cNvPr id="2050" name="Picture 2" descr="C:\Users\7250\AppData\Local\Microsoft\Windows\Temporary Internet Files\Content.IE5\6T2LZ65C\Tired_smiley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12776"/>
            <a:ext cx="2880320" cy="322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41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7250\AppData\Local\Microsoft\Windows\Temporary Internet Files\Content.IE5\NB6QGP9Q\scaredy-ca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92896"/>
            <a:ext cx="238125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SUS\Desktop\9.hafata staj 6d\afraid-male-afraid-frightened-smiley-emoticon-000293-large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68560" y="411244"/>
            <a:ext cx="5544616" cy="437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3808" y="4941168"/>
            <a:ext cx="5040560" cy="1446550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  <a:latin typeface="Arial Black" pitchFamily="34" charset="0"/>
              </a:rPr>
              <a:t>scared</a:t>
            </a:r>
            <a:endParaRPr lang="en-US" sz="8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" name="Picture 2" descr="C:\Users\7250\AppData\Local\Microsoft\Windows\Temporary Internet Files\Content.IE5\84AHCOWF\10120469386_40054465c3_z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077" y="260648"/>
            <a:ext cx="2378968" cy="238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63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7250\AppData\Local\Microsoft\Windows\Temporary Internet Files\Content.IE5\AI391ZOE\Angry_fac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9123"/>
            <a:ext cx="2143592" cy="214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SUS\Desktop\9.hafata staj 6d\Incredible-Hulk-animated-animation-male-smiley-emoticon-000342-larg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592" y="328090"/>
            <a:ext cx="5343535" cy="389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4437112"/>
            <a:ext cx="4536504" cy="1600200"/>
          </a:xfrm>
          <a:solidFill>
            <a:srgbClr val="FF5050"/>
          </a:solidFill>
        </p:spPr>
        <p:txBody>
          <a:bodyPr/>
          <a:lstStyle/>
          <a:p>
            <a:r>
              <a:rPr lang="en-US" sz="8800" b="1" dirty="0" smtClean="0">
                <a:solidFill>
                  <a:srgbClr val="92D050"/>
                </a:solidFill>
                <a:effectLst/>
                <a:latin typeface="Arial Black" pitchFamily="34" charset="0"/>
              </a:rPr>
              <a:t>angry</a:t>
            </a:r>
            <a:endParaRPr lang="en-US" sz="8800" b="1" dirty="0">
              <a:solidFill>
                <a:srgbClr val="92D050"/>
              </a:solidFill>
              <a:effectLst/>
              <a:latin typeface="Arial Black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9592" y="524579"/>
            <a:ext cx="2339102" cy="1200329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rgbClr val="FF3300"/>
                </a:solidFill>
                <a:latin typeface="Arial Black" panose="020B0A04020102020204" pitchFamily="34" charset="0"/>
              </a:rPr>
              <a:t>mad</a:t>
            </a:r>
            <a:endParaRPr lang="en-US" sz="7200" b="1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C:\Users\7250\AppData\Local\Microsoft\Windows\Temporary Internet Files\Content.IE5\NB6QGP9Q\5611453557_158a23d554_z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221088"/>
            <a:ext cx="2188865" cy="218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92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635896" y="692696"/>
            <a:ext cx="4968552" cy="1600200"/>
          </a:xfrm>
          <a:solidFill>
            <a:srgbClr val="FFCCFF"/>
          </a:solidFill>
        </p:spPr>
        <p:txBody>
          <a:bodyPr/>
          <a:lstStyle/>
          <a:p>
            <a:pPr marL="0" indent="0">
              <a:buNone/>
            </a:pPr>
            <a:r>
              <a:rPr lang="tr-TR" sz="8800" b="1" dirty="0" smtClean="0">
                <a:solidFill>
                  <a:srgbClr val="F00ABF"/>
                </a:solidFill>
                <a:effectLst/>
                <a:latin typeface="Arial Black" pitchFamily="34" charset="0"/>
              </a:rPr>
              <a:t>sleepy</a:t>
            </a:r>
            <a:endParaRPr lang="tr-TR" sz="8800" b="1" dirty="0">
              <a:solidFill>
                <a:srgbClr val="F00ABF"/>
              </a:solidFill>
              <a:effectLst/>
              <a:latin typeface="Arial Black" pitchFamily="34" charset="0"/>
            </a:endParaRPr>
          </a:p>
        </p:txBody>
      </p:sp>
      <p:pic>
        <p:nvPicPr>
          <p:cNvPr id="5122" name="Picture 2" descr="C:\Users\ASUS\Desktop\9.hafata staj 6d\sleep-f-animated-animation-female-smiley-emoticon-000388-large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700808"/>
            <a:ext cx="727280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7250\AppData\Local\Microsoft\Windows\Temporary Internet Files\Content.IE5\3JIPOVS2\sleepy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765204"/>
            <a:ext cx="19050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7250\AppData\Local\Microsoft\Windows\Temporary Internet Files\Content.IE5\6T2LZ65C\sleepy_kitten_by_rrrussell-d6kpabb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269" y="4653136"/>
            <a:ext cx="2412814" cy="160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55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4824536" cy="1600200"/>
          </a:xfrm>
          <a:solidFill>
            <a:srgbClr val="FF0000"/>
          </a:solidFill>
        </p:spPr>
        <p:txBody>
          <a:bodyPr/>
          <a:lstStyle/>
          <a:p>
            <a:r>
              <a:rPr lang="en-US" sz="8800" b="1" dirty="0" smtClean="0">
                <a:solidFill>
                  <a:srgbClr val="FFCC00"/>
                </a:solidFill>
                <a:effectLst/>
                <a:latin typeface="Arial Black" pitchFamily="34" charset="0"/>
              </a:rPr>
              <a:t>hot</a:t>
            </a:r>
            <a:endParaRPr lang="en-US" sz="8800" b="1" dirty="0">
              <a:solidFill>
                <a:srgbClr val="FFCC00"/>
              </a:solidFill>
              <a:effectLst/>
              <a:latin typeface="Arial Black" pitchFamily="34" charset="0"/>
            </a:endParaRPr>
          </a:p>
        </p:txBody>
      </p:sp>
      <p:pic>
        <p:nvPicPr>
          <p:cNvPr id="2050" name="Picture 2" descr="C:\Users\jill.moffitt\AppData\Local\Microsoft\Windows\Temporary Internet Files\Content.IE5\L5ENOBKV\320px-SMirC-hot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693" y="2924944"/>
            <a:ext cx="3960440" cy="318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ill.moffitt\AppData\Local\Microsoft\Windows\Temporary Internet Files\Content.IE5\VFMIMH3B\48221-Royalty-Free-RF-Clipart-Illustration-Of-A-Smiley-Sun-Face-With-Blazing-Hot-Rays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570" y="1846585"/>
            <a:ext cx="1835056" cy="168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38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356</TotalTime>
  <Words>54</Words>
  <Application>Microsoft Office PowerPoint</Application>
  <PresentationFormat>On-screen Show (4:3)</PresentationFormat>
  <Paragraphs>25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Century Gothic</vt:lpstr>
      <vt:lpstr>Courier New</vt:lpstr>
      <vt:lpstr>Curlz MT</vt:lpstr>
      <vt:lpstr>Palatino Linotype</vt:lpstr>
      <vt:lpstr>Executive</vt:lpstr>
      <vt:lpstr>FEELINGS/ EMOTIONS sentimientos y  emociones </vt:lpstr>
      <vt:lpstr>Games, etc.</vt:lpstr>
      <vt:lpstr>happy</vt:lpstr>
      <vt:lpstr>PowerPoint Presentation</vt:lpstr>
      <vt:lpstr>PowerPoint Presentation</vt:lpstr>
      <vt:lpstr>PowerPoint Presentation</vt:lpstr>
      <vt:lpstr>angry</vt:lpstr>
      <vt:lpstr>sleepy</vt:lpstr>
      <vt:lpstr>hot</vt:lpstr>
      <vt:lpstr>cold</vt:lpstr>
      <vt:lpstr>surprised </vt:lpstr>
      <vt:lpstr>bored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BURCU</dc:creator>
  <cp:lastModifiedBy>Jacobs Recheal O</cp:lastModifiedBy>
  <cp:revision>31</cp:revision>
  <dcterms:created xsi:type="dcterms:W3CDTF">2012-04-10T14:17:53Z</dcterms:created>
  <dcterms:modified xsi:type="dcterms:W3CDTF">2020-04-24T18:51:13Z</dcterms:modified>
</cp:coreProperties>
</file>