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1" r:id="rId3"/>
    <p:sldId id="258" r:id="rId4"/>
    <p:sldId id="265" r:id="rId5"/>
    <p:sldId id="269" r:id="rId6"/>
    <p:sldId id="264" r:id="rId7"/>
    <p:sldId id="267" r:id="rId8"/>
    <p:sldId id="260" r:id="rId9"/>
    <p:sldId id="261" r:id="rId10"/>
  </p:sldIdLst>
  <p:sldSz cx="10058400" cy="7772400"/>
  <p:notesSz cx="7010400" cy="92964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132" y="5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8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6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F6E88-7976-9546-93B5-358EBA5A810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9FB7-39CF-9E45-A564-6FAB4379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8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8" y="0"/>
            <a:ext cx="1006497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6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ound the Barnyard white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5715" y="-1152351"/>
            <a:ext cx="7668662" cy="9973365"/>
          </a:xfrm>
          <a:prstGeom prst="rect">
            <a:avLst/>
          </a:prstGeom>
        </p:spPr>
      </p:pic>
      <p:sp>
        <p:nvSpPr>
          <p:cNvPr id="5" name="Text Box 8"/>
          <p:cNvSpPr txBox="1"/>
          <p:nvPr/>
        </p:nvSpPr>
        <p:spPr>
          <a:xfrm>
            <a:off x="461792" y="493290"/>
            <a:ext cx="9274315" cy="32401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This simple, but engaging game is great for small </a:t>
            </a:r>
            <a:r>
              <a:rPr lang="en-US" dirty="0" smtClean="0">
                <a:effectLst/>
                <a:latin typeface="Century Gothic"/>
                <a:ea typeface="ＭＳ 明朝"/>
                <a:cs typeface="Century Gothic"/>
              </a:rPr>
              <a:t>group instruction </a:t>
            </a: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or as </a:t>
            </a:r>
            <a:endParaRPr lang="en-US" dirty="0" smtClean="0">
              <a:effectLst/>
              <a:latin typeface="Century Gothic"/>
              <a:ea typeface="ＭＳ 明朝"/>
              <a:cs typeface="Century Gothic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entury Gothic"/>
                <a:ea typeface="ＭＳ 明朝"/>
                <a:cs typeface="Century Gothic"/>
              </a:rPr>
              <a:t>an </a:t>
            </a: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independent center</a:t>
            </a:r>
            <a:r>
              <a:rPr lang="en-US" dirty="0" smtClean="0">
                <a:effectLst/>
                <a:latin typeface="Century Gothic"/>
                <a:ea typeface="ＭＳ 明朝"/>
                <a:cs typeface="Century Gothic"/>
              </a:rPr>
              <a:t>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entury Gothic"/>
              <a:ea typeface="ＭＳ 明朝"/>
              <a:cs typeface="Century Gothic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Print the game on cardstock and put inside a </a:t>
            </a:r>
            <a:r>
              <a:rPr lang="en-US" dirty="0" smtClean="0">
                <a:effectLst/>
                <a:latin typeface="Century Gothic"/>
                <a:ea typeface="ＭＳ 明朝"/>
                <a:cs typeface="Century Gothic"/>
              </a:rPr>
              <a:t>transparent protective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entury Gothic"/>
                <a:ea typeface="ＭＳ 明朝"/>
                <a:cs typeface="Century Gothic"/>
              </a:rPr>
              <a:t>sleeve</a:t>
            </a: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.  </a:t>
            </a:r>
            <a:r>
              <a:rPr lang="en-US" dirty="0" smtClean="0">
                <a:effectLst/>
                <a:latin typeface="Century Gothic"/>
                <a:ea typeface="ＭＳ 明朝"/>
                <a:cs typeface="Century Gothic"/>
              </a:rPr>
              <a:t>Supply the </a:t>
            </a: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student with a thin Expo marker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and a die.  The student will roll the die, say the word that is in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the column they rolled, write the word while saying the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spelling and then read the word again.  You can have your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students play until one column of words is filled in completely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or until the entire board is filled out.  The great thing about this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is that you can reuse the sheets for another group of students.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All you have to do is have your student erase the Expo marker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entury Gothic"/>
                <a:ea typeface="ＭＳ 明朝"/>
                <a:cs typeface="Century Gothic"/>
              </a:rPr>
              <a:t>once he/she is finished</a:t>
            </a:r>
            <a:r>
              <a:rPr lang="en-US" dirty="0" smtClean="0">
                <a:effectLst/>
                <a:latin typeface="Century Gothic"/>
                <a:ea typeface="ＭＳ 明朝"/>
                <a:cs typeface="Century Gothic"/>
              </a:rPr>
              <a:t>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entury Gothic"/>
              <a:ea typeface="ＭＳ 明朝"/>
              <a:cs typeface="Century Gothic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entury Gothic"/>
                <a:ea typeface="ＭＳ 明朝"/>
                <a:cs typeface="Century Gothic"/>
              </a:rPr>
              <a:t>I’ve also included a black and white version if you’d prefer not to print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entury Gothic"/>
                <a:ea typeface="ＭＳ 明朝"/>
                <a:cs typeface="Century Gothic"/>
              </a:rPr>
              <a:t>in color.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Century Gothic"/>
              <a:ea typeface="ＭＳ 明朝"/>
              <a:cs typeface="Century Gothic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entury Gothic"/>
                <a:ea typeface="ＭＳ 明朝"/>
                <a:cs typeface="Century Gothic"/>
              </a:rPr>
              <a:t>You’ll notice that I typed in words for </a:t>
            </a:r>
            <a:r>
              <a:rPr lang="en-US" dirty="0" err="1" smtClean="0">
                <a:effectLst/>
                <a:latin typeface="Century Gothic"/>
                <a:ea typeface="ＭＳ 明朝"/>
                <a:cs typeface="Century Gothic"/>
              </a:rPr>
              <a:t>Dolch</a:t>
            </a:r>
            <a:r>
              <a:rPr lang="en-US" dirty="0" smtClean="0">
                <a:effectLst/>
                <a:latin typeface="Century Gothic"/>
                <a:ea typeface="ＭＳ 明朝"/>
                <a:cs typeface="Century Gothic"/>
              </a:rPr>
              <a:t> Word List 1 and all you have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entury Gothic"/>
                <a:ea typeface="ＭＳ 明朝"/>
                <a:cs typeface="Century Gothic"/>
              </a:rPr>
              <a:t>to do to change the words is click on the text box, delete the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entury Gothic"/>
                <a:ea typeface="ＭＳ 明朝"/>
                <a:cs typeface="Century Gothic"/>
              </a:rPr>
              <a:t>word in the box and type your own.  I love having this option so you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entury Gothic"/>
                <a:ea typeface="ＭＳ 明朝"/>
                <a:cs typeface="Century Gothic"/>
              </a:rPr>
              <a:t>can print words that are specific to your learners. </a:t>
            </a:r>
            <a:r>
              <a:rPr lang="en-US" dirty="0" smtClean="0">
                <a:effectLst/>
                <a:latin typeface="Century Gothic"/>
                <a:ea typeface="ＭＳ 明朝"/>
                <a:cs typeface="Century Gothic"/>
                <a:sym typeface="Wingdings"/>
              </a:rPr>
              <a:t> </a:t>
            </a:r>
            <a:endParaRPr lang="en-US" dirty="0" smtClean="0">
              <a:effectLst/>
              <a:latin typeface="Century Gothic"/>
              <a:ea typeface="ＭＳ 明朝"/>
              <a:cs typeface="Century Gothic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Century Gothic"/>
              <a:ea typeface="ＭＳ 明朝"/>
              <a:cs typeface="Century Gothic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shleysFont"/>
                <a:ea typeface="ＭＳ 明朝"/>
              </a:rPr>
              <a:t> </a:t>
            </a:r>
            <a:endParaRPr lang="en-US" sz="1200" dirty="0">
              <a:effectLst/>
              <a:latin typeface="Times New Roman"/>
              <a:ea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398283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 A Sight 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0058400" cy="7767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276" y="2508926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the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521" y="252817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to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072" y="2508926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and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828" y="252817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he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0138" y="252661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you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0412" y="256510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it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34" y="7430811"/>
            <a:ext cx="2086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/>
                <a:cs typeface="Century Gothic"/>
              </a:rPr>
              <a:t>List 1</a:t>
            </a:r>
            <a:endParaRPr lang="en-US" sz="1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099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 A Sight 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0058400" cy="7767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276" y="2508926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of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521" y="252817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in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072" y="2508926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was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828" y="252817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said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0138" y="252661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his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0412" y="256510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that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34" y="7430811"/>
            <a:ext cx="2086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/>
                <a:cs typeface="Century Gothic"/>
              </a:rPr>
              <a:t>List 1</a:t>
            </a:r>
            <a:endParaRPr lang="en-US" sz="1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975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 A Sight 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7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276" y="2508926"/>
            <a:ext cx="148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pet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521" y="252817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fed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072" y="2508926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goat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828" y="2528171"/>
            <a:ext cx="148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ate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0138" y="252661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beg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0412" y="256510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Century Gothic"/>
                <a:cs typeface="Century Gothic"/>
              </a:rPr>
              <a:t>roar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34" y="7430811"/>
            <a:ext cx="2086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/>
                <a:cs typeface="Century Gothic"/>
              </a:rPr>
              <a:t>List 1</a:t>
            </a:r>
            <a:endParaRPr lang="en-US" sz="1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885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ll A Sight 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" y="76982"/>
            <a:ext cx="9999192" cy="7721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276" y="2502215"/>
            <a:ext cx="148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eight </a:t>
            </a:r>
            <a:endParaRPr lang="en-US" sz="3200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521" y="2528171"/>
            <a:ext cx="1487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eyes</a:t>
            </a:r>
          </a:p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	</a:t>
            </a:r>
            <a:endParaRPr lang="en-US" sz="3200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828" y="2528171"/>
            <a:ext cx="148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inside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0138" y="2526611"/>
            <a:ext cx="148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treat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776" y="2543560"/>
            <a:ext cx="148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  <a:cs typeface="Century Gothic"/>
              </a:rPr>
              <a:t>count</a:t>
            </a:r>
            <a:endParaRPr lang="en-US" sz="2800" b="1" dirty="0">
              <a:latin typeface="Comic Sans MS" panose="030F0702030302020204" pitchFamily="66" charset="0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34" y="7430811"/>
            <a:ext cx="2086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/>
                <a:cs typeface="Century Gothic"/>
              </a:rPr>
              <a:t>List 1</a:t>
            </a:r>
            <a:endParaRPr lang="en-US" sz="1000" dirty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0886" y="2543560"/>
            <a:ext cx="158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outside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1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ll A Sight 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" y="76982"/>
            <a:ext cx="9999192" cy="7721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276" y="2508926"/>
            <a:ext cx="1487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count	</a:t>
            </a:r>
            <a:endParaRPr lang="en-US" sz="3200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521" y="2528171"/>
            <a:ext cx="148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Comic Sans MS" panose="030F0702030302020204" pitchFamily="66" charset="0"/>
                <a:cs typeface="Century Gothic"/>
              </a:rPr>
              <a:t>treat</a:t>
            </a:r>
            <a:endParaRPr lang="en-US" sz="3200" b="1" dirty="0">
              <a:latin typeface="Comic Sans MS" panose="030F0702030302020204" pitchFamily="66" charset="0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072" y="2508926"/>
            <a:ext cx="148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eyes	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828" y="2528171"/>
            <a:ext cx="148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nsolas" panose="020B0609020204030204" pitchFamily="49" charset="0"/>
                <a:cs typeface="Century Gothic"/>
              </a:rPr>
              <a:t>eight</a:t>
            </a:r>
            <a:endParaRPr lang="en-US" sz="3200" b="1" dirty="0">
              <a:latin typeface="Consolas" panose="020B0609020204030204" pitchFamily="49" charset="0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0138" y="2526611"/>
            <a:ext cx="148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  <a:cs typeface="Century Gothic"/>
              </a:rPr>
              <a:t>inside</a:t>
            </a:r>
            <a:endParaRPr lang="en-US" sz="3200" b="1" dirty="0">
              <a:latin typeface="Georgia" panose="02040502050405020303" pitchFamily="18" charset="0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0412" y="2565101"/>
            <a:ext cx="148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Demi" panose="020B0703020102020204" pitchFamily="34" charset="0"/>
                <a:cs typeface="Century Gothic"/>
              </a:rPr>
              <a:t>outside</a:t>
            </a:r>
            <a:endParaRPr lang="en-US" sz="2800" dirty="0">
              <a:latin typeface="Franklin Gothic Demi" panose="020B0703020102020204" pitchFamily="34" charset="0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34" y="7430811"/>
            <a:ext cx="2086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/>
                <a:cs typeface="Century Gothic"/>
              </a:rPr>
              <a:t>List 1</a:t>
            </a:r>
            <a:endParaRPr lang="en-US" sz="1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093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ll A Sight 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" y="76982"/>
            <a:ext cx="9999192" cy="772159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01276" y="2508926"/>
            <a:ext cx="148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buy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521" y="252817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penny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072" y="2508926"/>
            <a:ext cx="148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dime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828" y="252817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nickel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0138" y="2526611"/>
            <a:ext cx="1487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quarter</a:t>
            </a:r>
            <a:r>
              <a:rPr lang="en-US" sz="3200" dirty="0" smtClean="0">
                <a:latin typeface="Century Gothic"/>
                <a:cs typeface="Century Gothic"/>
              </a:rPr>
              <a:t>	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5898" y="2565101"/>
            <a:ext cx="1487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dollar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34" y="7430811"/>
            <a:ext cx="2086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/>
                <a:cs typeface="Century Gothic"/>
              </a:rPr>
              <a:t>List 1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1026" name="Picture 2" descr="C:\Users\7250\AppData\Local\Microsoft\Windows\Temporary Internet Files\Content.IE5\84AHCOWF\1-cent-hea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02" y="2216481"/>
            <a:ext cx="398649" cy="3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250\AppData\Local\Microsoft\Windows\Temporary Internet Files\Content.IE5\HYN04D7G\3600981182_e4ef182072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16" y="2216482"/>
            <a:ext cx="347225" cy="34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250\AppData\Local\Microsoft\Windows\Temporary Internet Files\Content.IE5\HYN04D7G\tumblr_inline_n1a3kva9b31qc2r3p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29" y="2216482"/>
            <a:ext cx="447410" cy="45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250\AppData\Local\Microsoft\Windows\Temporary Internet Files\Content.IE5\NB6QGP9Q\united-states-quarter-front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24" y="2216482"/>
            <a:ext cx="413745" cy="4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7250\AppData\Local\Microsoft\Windows\Temporary Internet Files\Content.IE5\6T2LZ65C\Dollar0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8918" y="2266851"/>
            <a:ext cx="861139" cy="40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7250\AppData\Local\Microsoft\Windows\Temporary Internet Files\Content.IE5\7V0WZWC2\money-42955_960_72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3047">
            <a:off x="716728" y="2252957"/>
            <a:ext cx="532900" cy="4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9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ound the Barnyard white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2177" y="-1123687"/>
            <a:ext cx="7734046" cy="10058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274" y="635071"/>
            <a:ext cx="80236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weetTea"/>
                <a:cs typeface="SweetTea"/>
              </a:rPr>
              <a:t>Thank you to these talented artists! </a:t>
            </a:r>
            <a:endParaRPr lang="en-US" sz="3200" dirty="0">
              <a:latin typeface="SweetTea"/>
              <a:cs typeface="SweetTea"/>
            </a:endParaRPr>
          </a:p>
        </p:txBody>
      </p:sp>
      <p:pic>
        <p:nvPicPr>
          <p:cNvPr id="7" name="Picture 6" descr="A Credit Image GFT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80" y="1520321"/>
            <a:ext cx="1490099" cy="1499044"/>
          </a:xfrm>
          <a:prstGeom prst="rect">
            <a:avLst/>
          </a:prstGeom>
        </p:spPr>
      </p:pic>
      <p:pic>
        <p:nvPicPr>
          <p:cNvPr id="8" name="Picture 7" descr="Kelly B's Clipart new butt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58" y="1450287"/>
            <a:ext cx="1751061" cy="1741340"/>
          </a:xfrm>
          <a:prstGeom prst="rect">
            <a:avLst/>
          </a:prstGeom>
        </p:spPr>
      </p:pic>
      <p:pic>
        <p:nvPicPr>
          <p:cNvPr id="9" name="Picture 8" descr="Creative Clips Butt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62" y="1520321"/>
            <a:ext cx="1473420" cy="14990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213" y="4108681"/>
            <a:ext cx="9125346" cy="2257301"/>
          </a:xfrm>
          <a:prstGeom prst="rect">
            <a:avLst/>
          </a:prstGeom>
        </p:spPr>
        <p:txBody>
          <a:bodyPr wrap="square" lIns="101870" tIns="50935" rIns="101870" bIns="50935">
            <a:spAutoFit/>
          </a:bodyPr>
          <a:lstStyle/>
          <a:p>
            <a:pPr algn="ctr"/>
            <a:r>
              <a:rPr lang="en-US" sz="2800" dirty="0">
                <a:latin typeface="SweetTea"/>
                <a:cs typeface="SweetTea"/>
              </a:rPr>
              <a:t>Thank you for downloading my product.  If you have any questions please email at </a:t>
            </a:r>
            <a:r>
              <a:rPr lang="en-US" sz="2800" dirty="0" err="1">
                <a:latin typeface="SweetTea"/>
                <a:cs typeface="SweetTea"/>
              </a:rPr>
              <a:t>thereadingbungalow@gmail.com</a:t>
            </a:r>
            <a:endParaRPr lang="en-US" sz="2800" dirty="0">
              <a:latin typeface="SweetTea"/>
              <a:cs typeface="SweetTea"/>
            </a:endParaRPr>
          </a:p>
          <a:p>
            <a:pPr algn="ctr"/>
            <a:r>
              <a:rPr lang="en-US" sz="2800" dirty="0">
                <a:latin typeface="SweetTea"/>
                <a:cs typeface="SweetTea"/>
              </a:rPr>
              <a:t>For fan freebies visit me at  </a:t>
            </a:r>
          </a:p>
          <a:p>
            <a:pPr algn="ctr"/>
            <a:r>
              <a:rPr lang="en-US" sz="2800" dirty="0" smtClean="0">
                <a:latin typeface="SweetTea"/>
                <a:cs typeface="SweetTea"/>
              </a:rPr>
              <a:t>https://</a:t>
            </a:r>
            <a:r>
              <a:rPr lang="en-US" sz="2800" dirty="0" err="1" smtClean="0">
                <a:latin typeface="SweetTea"/>
                <a:cs typeface="SweetTea"/>
              </a:rPr>
              <a:t>www.facebook.com</a:t>
            </a:r>
            <a:r>
              <a:rPr lang="en-US" sz="2800" dirty="0" smtClean="0">
                <a:latin typeface="SweetTea"/>
                <a:cs typeface="SweetTea"/>
              </a:rPr>
              <a:t>/</a:t>
            </a:r>
            <a:r>
              <a:rPr lang="en-US" sz="2800" dirty="0" err="1" smtClean="0">
                <a:latin typeface="SweetTea"/>
                <a:cs typeface="SweetTea"/>
              </a:rPr>
              <a:t>TheReadingBungalow</a:t>
            </a:r>
            <a:endParaRPr lang="en-US" sz="2800" dirty="0">
              <a:latin typeface="SweetTea"/>
              <a:cs typeface="SweetTea"/>
            </a:endParaRPr>
          </a:p>
        </p:txBody>
      </p:sp>
    </p:spTree>
    <p:extLst>
      <p:ext uri="{BB962C8B-B14F-4D97-AF65-F5344CB8AC3E}">
        <p14:creationId xmlns:p14="http://schemas.microsoft.com/office/powerpoint/2010/main" val="149671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290</Words>
  <Application>Microsoft Office PowerPoint</Application>
  <PresentationFormat>Custom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AshleysFont</vt:lpstr>
      <vt:lpstr>Calibri</vt:lpstr>
      <vt:lpstr>Century Gothic</vt:lpstr>
      <vt:lpstr>Comic Sans MS</vt:lpstr>
      <vt:lpstr>Consolas</vt:lpstr>
      <vt:lpstr>Franklin Gothic Demi</vt:lpstr>
      <vt:lpstr>Georgia</vt:lpstr>
      <vt:lpstr>ＭＳ 明朝</vt:lpstr>
      <vt:lpstr>SweetTea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Hubert</dc:creator>
  <cp:lastModifiedBy>Jacobs Recheal O</cp:lastModifiedBy>
  <cp:revision>47</cp:revision>
  <cp:lastPrinted>2018-10-22T12:28:12Z</cp:lastPrinted>
  <dcterms:created xsi:type="dcterms:W3CDTF">2014-09-15T21:49:42Z</dcterms:created>
  <dcterms:modified xsi:type="dcterms:W3CDTF">2020-04-24T20:05:47Z</dcterms:modified>
</cp:coreProperties>
</file>