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A225-432D-45D6-8855-19765ABEC06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7A807F-8CCA-4149-85FB-24112389B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A225-432D-45D6-8855-19765ABEC06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807F-8CCA-4149-85FB-24112389B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A225-432D-45D6-8855-19765ABEC06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807F-8CCA-4149-85FB-24112389B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A225-432D-45D6-8855-19765ABEC06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7A807F-8CCA-4149-85FB-24112389B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A225-432D-45D6-8855-19765ABEC06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807F-8CCA-4149-85FB-24112389B8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A225-432D-45D6-8855-19765ABEC06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807F-8CCA-4149-85FB-24112389B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A225-432D-45D6-8855-19765ABEC06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7A807F-8CCA-4149-85FB-24112389B8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A225-432D-45D6-8855-19765ABEC06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807F-8CCA-4149-85FB-24112389B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A225-432D-45D6-8855-19765ABEC06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807F-8CCA-4149-85FB-24112389B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A225-432D-45D6-8855-19765ABEC06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807F-8CCA-4149-85FB-24112389B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A225-432D-45D6-8855-19765ABEC06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807F-8CCA-4149-85FB-24112389B8C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45A225-432D-45D6-8855-19765ABEC06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7A807F-8CCA-4149-85FB-24112389B8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14600"/>
            <a:ext cx="8458200" cy="3048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Newcomer Phrases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8766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6934200" cy="40846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5400" dirty="0">
                <a:solidFill>
                  <a:schemeClr val="tx1"/>
                </a:solidFill>
              </a:rPr>
              <a:t>Buenos días!</a:t>
            </a:r>
          </a:p>
          <a:p>
            <a:pPr marL="0" indent="0" algn="ctr">
              <a:buNone/>
            </a:pPr>
            <a:r>
              <a:rPr lang="es-ES" sz="7200" b="1" dirty="0" err="1">
                <a:solidFill>
                  <a:schemeClr val="tx1"/>
                </a:solidFill>
              </a:rPr>
              <a:t>Good</a:t>
            </a:r>
            <a:r>
              <a:rPr lang="es-ES" sz="7200" b="1" dirty="0">
                <a:solidFill>
                  <a:schemeClr val="tx1"/>
                </a:solidFill>
              </a:rPr>
              <a:t> </a:t>
            </a:r>
            <a:r>
              <a:rPr lang="es-ES" sz="7200" b="1" dirty="0" err="1">
                <a:solidFill>
                  <a:schemeClr val="tx1"/>
                </a:solidFill>
              </a:rPr>
              <a:t>morning</a:t>
            </a:r>
            <a:r>
              <a:rPr lang="es-ES" sz="7200" b="1" dirty="0">
                <a:solidFill>
                  <a:schemeClr val="tx1"/>
                </a:solidFill>
              </a:rPr>
              <a:t>!</a:t>
            </a:r>
          </a:p>
          <a:p>
            <a:pPr marL="0" indent="0" algn="ctr">
              <a:buNone/>
            </a:pPr>
            <a:r>
              <a:rPr lang="es-ES" sz="7200" b="1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es-ES" dirty="0"/>
              <a:t> </a:t>
            </a:r>
          </a:p>
          <a:p>
            <a:endParaRPr lang="en-US" dirty="0"/>
          </a:p>
        </p:txBody>
      </p:sp>
      <p:pic>
        <p:nvPicPr>
          <p:cNvPr id="1027" name="Picture 3" descr="C:\Users\jill.moffitt\AppData\Local\Microsoft\Windows\Temporary Internet Files\Content.IE5\V95X2EZL\SmileyFa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603" y="3808708"/>
            <a:ext cx="42481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43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 err="1"/>
              <a:t>Mi</a:t>
            </a:r>
            <a:r>
              <a:rPr lang="en-US" sz="5400" dirty="0"/>
              <a:t> </a:t>
            </a:r>
            <a:r>
              <a:rPr lang="en-US" sz="5400" dirty="0" err="1"/>
              <a:t>nombre</a:t>
            </a:r>
            <a:r>
              <a:rPr lang="en-US" sz="5400" dirty="0"/>
              <a:t> </a:t>
            </a:r>
            <a:r>
              <a:rPr lang="en-US" sz="5400" dirty="0" err="1"/>
              <a:t>es</a:t>
            </a:r>
            <a:r>
              <a:rPr lang="en-US" sz="5400" dirty="0"/>
              <a:t> _______.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chemeClr val="tx1"/>
                </a:solidFill>
              </a:rPr>
              <a:t>My name is _____.</a:t>
            </a:r>
          </a:p>
          <a:p>
            <a:endParaRPr lang="en-US" dirty="0"/>
          </a:p>
        </p:txBody>
      </p:sp>
      <p:pic>
        <p:nvPicPr>
          <p:cNvPr id="2051" name="Picture 3" descr="C:\Users\jill.moffitt\AppData\Local\Microsoft\Windows\Temporary Internet Files\Content.IE5\V95X2EZL\large-Stickman-Pointing-Finger-to-Himself-166.6-1160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10000"/>
            <a:ext cx="2147807" cy="27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22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52982" y="1600200"/>
            <a:ext cx="45720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400" dirty="0" err="1" smtClean="0"/>
              <a:t>Escucha</a:t>
            </a:r>
            <a:r>
              <a:rPr lang="en-US" sz="5400" dirty="0" smtClean="0"/>
              <a:t>!</a:t>
            </a:r>
          </a:p>
          <a:p>
            <a:pPr algn="ctr"/>
            <a:r>
              <a:rPr lang="en-US" sz="8800" b="1" dirty="0" smtClean="0"/>
              <a:t>Listen!</a:t>
            </a:r>
            <a:endParaRPr lang="en-US" sz="8800" b="1" dirty="0"/>
          </a:p>
        </p:txBody>
      </p:sp>
      <p:pic>
        <p:nvPicPr>
          <p:cNvPr id="3074" name="Picture 2" descr="C:\Users\jill.moffitt\AppData\Local\Microsoft\Windows\Temporary Internet Files\Content.IE5\F1YB7DN6\140866993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52532"/>
            <a:ext cx="3772005" cy="273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ill.moffitt\AppData\Local\Microsoft\Windows\Temporary Internet Files\Content.IE5\F1YB7DN6\listening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1432"/>
            <a:ext cx="2789695" cy="2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1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590800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400" dirty="0" smtClean="0"/>
              <a:t>Mira</a:t>
            </a:r>
          </a:p>
          <a:p>
            <a:pPr algn="ctr"/>
            <a:r>
              <a:rPr lang="en-US" sz="9600" b="1" dirty="0" smtClean="0"/>
              <a:t>Look!</a:t>
            </a:r>
            <a:endParaRPr lang="en-US" sz="9600" b="1" dirty="0"/>
          </a:p>
        </p:txBody>
      </p:sp>
      <p:pic>
        <p:nvPicPr>
          <p:cNvPr id="4098" name="Picture 2" descr="C:\Users\jill.moffitt\AppData\Local\Microsoft\Windows\Temporary Internet Files\Content.IE5\V95X2EZL\look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3223">
            <a:off x="844435" y="1122502"/>
            <a:ext cx="1639741" cy="135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ill.moffitt\AppData\Local\Microsoft\Windows\Temporary Internet Files\Content.IE5\F1YB7DN6\observacion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581400"/>
            <a:ext cx="24003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26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2499" y="1066800"/>
            <a:ext cx="72390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/>
              <a:t>¿</a:t>
            </a:r>
            <a:r>
              <a:rPr lang="en-US" sz="5400" dirty="0" err="1" smtClean="0"/>
              <a:t>Cómo</a:t>
            </a:r>
            <a:r>
              <a:rPr lang="en-US" sz="5400" dirty="0" smtClean="0"/>
              <a:t> </a:t>
            </a:r>
            <a:r>
              <a:rPr lang="en-US" sz="5400" dirty="0" err="1" smtClean="0"/>
              <a:t>estás</a:t>
            </a:r>
            <a:r>
              <a:rPr lang="en-US" sz="5400" dirty="0" smtClean="0"/>
              <a:t>?</a:t>
            </a:r>
          </a:p>
          <a:p>
            <a:pPr algn="ctr"/>
            <a:r>
              <a:rPr lang="en-US" sz="8000" b="1" dirty="0" smtClean="0"/>
              <a:t>How are you?</a:t>
            </a:r>
            <a:endParaRPr lang="en-US" sz="8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57600"/>
            <a:ext cx="3428999" cy="271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444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endParaRPr lang="en-US" dirty="0" smtClean="0"/>
          </a:p>
          <a:p>
            <a:r>
              <a:rPr lang="en-US" dirty="0" smtClean="0"/>
              <a:t>I’m fine!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0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22" y="914400"/>
            <a:ext cx="2438400" cy="422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41169" y="3678436"/>
            <a:ext cx="64770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/>
              <a:t>¡gracias!</a:t>
            </a:r>
          </a:p>
          <a:p>
            <a:pPr algn="ctr"/>
            <a:r>
              <a:rPr lang="en-US" sz="8000" b="1" dirty="0" smtClean="0"/>
              <a:t>Thank you!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156823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203" y="1143000"/>
            <a:ext cx="807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/>
              <a:t>hasta </a:t>
            </a:r>
            <a:r>
              <a:rPr lang="en-US" sz="5400" dirty="0" err="1" smtClean="0"/>
              <a:t>mañana</a:t>
            </a:r>
            <a:endParaRPr lang="en-US" sz="5400" dirty="0" smtClean="0"/>
          </a:p>
          <a:p>
            <a:pPr algn="ctr"/>
            <a:r>
              <a:rPr lang="en-US" sz="7200" b="1" dirty="0" smtClean="0"/>
              <a:t>See you tomorrow!</a:t>
            </a:r>
            <a:endParaRPr lang="en-US" sz="7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174326"/>
            <a:ext cx="2362199" cy="3226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776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48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Franklin Gothic Medium</vt:lpstr>
      <vt:lpstr>Wingdings 2</vt:lpstr>
      <vt:lpstr>Trek</vt:lpstr>
      <vt:lpstr>Newcomer Phrases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Newcomer Phrases</dc:title>
  <dc:creator>jill.moffitt</dc:creator>
  <cp:lastModifiedBy>Jacobs Recheal O</cp:lastModifiedBy>
  <cp:revision>3</cp:revision>
  <dcterms:created xsi:type="dcterms:W3CDTF">2016-09-06T19:28:19Z</dcterms:created>
  <dcterms:modified xsi:type="dcterms:W3CDTF">2020-04-24T19:33:26Z</dcterms:modified>
</cp:coreProperties>
</file>