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8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1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9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5A00-FE10-480B-9040-548399430701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1011-2AE0-48D3-92F6-1E79062F5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3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48518" y="1236372"/>
            <a:ext cx="1983347" cy="5151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7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1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7132" y="4623516"/>
            <a:ext cx="592429" cy="32197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2484" y="4601913"/>
            <a:ext cx="105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AVTF II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92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35628" y="2978240"/>
            <a:ext cx="1983347" cy="5151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5414" y="3200400"/>
            <a:ext cx="1983347" cy="5151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1234" y="2930412"/>
            <a:ext cx="288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Audio/Video Technology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0997" y="3235817"/>
            <a:ext cx="127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&amp; Film III.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5" t="29139" b="34241"/>
          <a:stretch/>
        </p:blipFill>
        <p:spPr>
          <a:xfrm>
            <a:off x="2021983" y="3750972"/>
            <a:ext cx="3685504" cy="25113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0" t="15024" b="20187"/>
          <a:stretch/>
        </p:blipFill>
        <p:spPr>
          <a:xfrm>
            <a:off x="6684136" y="1014211"/>
            <a:ext cx="3713408" cy="44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7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4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04575" y="2318199"/>
            <a:ext cx="502276" cy="42500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0180" y="2457584"/>
            <a:ext cx="682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two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0743" y="2523483"/>
            <a:ext cx="4290811" cy="34136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0416" y="2212886"/>
            <a:ext cx="406113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Students are granted two </a:t>
            </a:r>
            <a:r>
              <a:rPr lang="en-US" sz="1900" dirty="0" smtClean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“free</a:t>
            </a:r>
            <a:r>
              <a:rPr lang="en-US" sz="1900" dirty="0">
                <a:solidFill>
                  <a:schemeClr val="bg1">
                    <a:lumMod val="85000"/>
                  </a:schemeClr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” tardies to class for the year.  Upon arriving late to class, the student will be marked tardy by the instructor and given a warning. Anyone who has received two warnings and comes to class late will be issued detention.  If a student has already served detention and is tardy again, the student will receive a disciplinary referral in place of a second detention.</a:t>
            </a:r>
          </a:p>
        </p:txBody>
      </p:sp>
    </p:spTree>
    <p:extLst>
      <p:ext uri="{BB962C8B-B14F-4D97-AF65-F5344CB8AC3E}">
        <p14:creationId xmlns:p14="http://schemas.microsoft.com/office/powerpoint/2010/main" val="2627673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05"/>
          <a:stretch/>
        </p:blipFill>
        <p:spPr>
          <a:xfrm>
            <a:off x="1531533" y="0"/>
            <a:ext cx="91667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8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913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1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85</Words>
  <Application>Microsoft Office PowerPoint</Application>
  <PresentationFormat>Widescreen</PresentationFormat>
  <Paragraphs>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Adobe Fan Heiti Std 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Kinkade Taylor E</dc:creator>
  <cp:lastModifiedBy>Kinkade Taylor E</cp:lastModifiedBy>
  <cp:revision>13</cp:revision>
  <dcterms:created xsi:type="dcterms:W3CDTF">2017-08-06T16:27:30Z</dcterms:created>
  <dcterms:modified xsi:type="dcterms:W3CDTF">2017-08-06T16:46:43Z</dcterms:modified>
</cp:coreProperties>
</file>