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r>
              <a:rPr lang="en-US" smtClean="0"/>
              <a:t>Mrs. Kinkade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809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r>
              <a:rPr lang="en-US" smtClean="0"/>
              <a:t>AVTF II Syllabus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r>
              <a:rPr lang="en-US" smtClean="0"/>
              <a:t>Room 331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809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CCD2932-A86A-4D89-B11E-E4CCCE9F3C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681077"/>
      </p:ext>
    </p:extLst>
  </p:cSld>
  <p:clrMap bg1="lt1" tx1="dk1" bg2="lt2" tx2="dk2" accent1="accent1" accent2="accent2" accent3="accent3" accent4="accent4" accent5="accent5" accent6="accent6" hlink="hlink" folHlink="folHlink"/>
  <p:hf sldNum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r>
              <a:rPr lang="en-US" smtClean="0"/>
              <a:t>Mrs. Kinkade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09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r>
              <a:rPr lang="en-US" smtClean="0"/>
              <a:t>AVTF II Syllabus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46350" y="876300"/>
            <a:ext cx="4203700" cy="2365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73756"/>
            <a:ext cx="7437120" cy="2760345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r>
              <a:rPr lang="en-US" smtClean="0"/>
              <a:t>Room 331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09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07E8879-3A04-4716-A484-EED4735D1B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330130"/>
      </p:ext>
    </p:extLst>
  </p:cSld>
  <p:clrMap bg1="lt1" tx1="dk1" bg2="lt2" tx2="dk2" accent1="accent1" accent2="accent2" accent3="accent3" accent4="accent4" accent5="accent5" accent6="accent6" hlink="hlink" folHlink="folHlink"/>
  <p:hf sldNum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Mrs. Kinkade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AVTF II Syllabus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Room 331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1406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AVTF II Syllabus</a:t>
            </a:r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Mrs. Kinkade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smtClean="0"/>
              <a:t>Room 331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35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55A00-FE10-480B-9040-548399430701}" type="datetimeFigureOut">
              <a:rPr lang="en-US" smtClean="0"/>
              <a:t>8/6/2017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41011-2AE0-48D3-92F6-1E79062F54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975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55A00-FE10-480B-9040-548399430701}" type="datetimeFigureOut">
              <a:rPr lang="en-US" smtClean="0"/>
              <a:t>8/6/2017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41011-2AE0-48D3-92F6-1E79062F54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3803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55A00-FE10-480B-9040-548399430701}" type="datetimeFigureOut">
              <a:rPr lang="en-US" smtClean="0"/>
              <a:t>8/6/2017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41011-2AE0-48D3-92F6-1E79062F54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963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55A00-FE10-480B-9040-548399430701}" type="datetimeFigureOut">
              <a:rPr lang="en-US" smtClean="0"/>
              <a:t>8/6/2017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41011-2AE0-48D3-92F6-1E79062F54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233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55A00-FE10-480B-9040-548399430701}" type="datetimeFigureOut">
              <a:rPr lang="en-US" smtClean="0"/>
              <a:t>8/6/2017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41011-2AE0-48D3-92F6-1E79062F54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737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55A00-FE10-480B-9040-548399430701}" type="datetimeFigureOut">
              <a:rPr lang="en-US" smtClean="0"/>
              <a:t>8/6/2017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41011-2AE0-48D3-92F6-1E79062F54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310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55A00-FE10-480B-9040-548399430701}" type="datetimeFigureOut">
              <a:rPr lang="en-US" smtClean="0"/>
              <a:t>8/6/2017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41011-2AE0-48D3-92F6-1E79062F54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99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55A00-FE10-480B-9040-548399430701}" type="datetimeFigureOut">
              <a:rPr lang="en-US" smtClean="0"/>
              <a:t>8/6/2017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41011-2AE0-48D3-92F6-1E79062F54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178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55A00-FE10-480B-9040-548399430701}" type="datetimeFigureOut">
              <a:rPr lang="en-US" smtClean="0"/>
              <a:t>8/6/2017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41011-2AE0-48D3-92F6-1E79062F54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418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55A00-FE10-480B-9040-548399430701}" type="datetimeFigureOut">
              <a:rPr lang="en-US" smtClean="0"/>
              <a:t>8/6/2017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41011-2AE0-48D3-92F6-1E79062F54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628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55A00-FE10-480B-9040-548399430701}" type="datetimeFigureOut">
              <a:rPr lang="en-US" smtClean="0"/>
              <a:t>8/6/2017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41011-2AE0-48D3-92F6-1E79062F54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898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D55A00-FE10-480B-9040-548399430701}" type="datetimeFigureOut">
              <a:rPr lang="en-US" smtClean="0"/>
              <a:t>8/6/2017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541011-2AE0-48D3-92F6-1E79062F54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137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104326" y="1184857"/>
            <a:ext cx="1983347" cy="51515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0750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2913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2776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99247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695" t="29139" b="34241"/>
          <a:stretch/>
        </p:blipFill>
        <p:spPr>
          <a:xfrm>
            <a:off x="2065099" y="3429000"/>
            <a:ext cx="3685504" cy="251138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957" t="10174" b="10521"/>
          <a:stretch/>
        </p:blipFill>
        <p:spPr>
          <a:xfrm>
            <a:off x="6440556" y="700496"/>
            <a:ext cx="3949149" cy="5457008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7727324" y="3964412"/>
            <a:ext cx="399245" cy="38472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900" dirty="0" smtClean="0">
                <a:solidFill>
                  <a:schemeClr val="bg1">
                    <a:lumMod val="85000"/>
                  </a:schemeClr>
                </a:solidFill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III</a:t>
            </a:r>
            <a:endParaRPr lang="en-US" sz="1900" dirty="0">
              <a:solidFill>
                <a:schemeClr val="bg1">
                  <a:lumMod val="85000"/>
                </a:schemeClr>
              </a:solidFill>
              <a:latin typeface="Adobe Fan Heiti Std B" panose="020B0700000000000000" pitchFamily="34" charset="-128"/>
              <a:ea typeface="Adobe Fan Heiti Std B" panose="020B07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766713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30424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7022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404575" y="2318199"/>
            <a:ext cx="502276" cy="42500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340180" y="2457584"/>
            <a:ext cx="6825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two</a:t>
            </a:r>
            <a:endParaRPr lang="en-US" dirty="0">
              <a:solidFill>
                <a:schemeClr val="bg1">
                  <a:lumMod val="85000"/>
                </a:schemeClr>
              </a:solidFill>
              <a:latin typeface="Adobe Fan Heiti Std B" panose="020B0700000000000000" pitchFamily="34" charset="-128"/>
              <a:ea typeface="Adobe Fan Heiti Std B" panose="020B0700000000000000" pitchFamily="34" charset="-12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10743" y="2523483"/>
            <a:ext cx="4290811" cy="341367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940416" y="2212886"/>
            <a:ext cx="4061138" cy="3893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00" dirty="0">
                <a:solidFill>
                  <a:schemeClr val="bg1">
                    <a:lumMod val="85000"/>
                  </a:schemeClr>
                </a:solidFill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Students are granted two </a:t>
            </a:r>
            <a:r>
              <a:rPr lang="en-US" sz="1900" dirty="0" smtClean="0">
                <a:solidFill>
                  <a:schemeClr val="bg1">
                    <a:lumMod val="85000"/>
                  </a:schemeClr>
                </a:solidFill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“free</a:t>
            </a:r>
            <a:r>
              <a:rPr lang="en-US" sz="1900" dirty="0">
                <a:solidFill>
                  <a:schemeClr val="bg1">
                    <a:lumMod val="85000"/>
                  </a:schemeClr>
                </a:solidFill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” tardies to class for the year.  Upon arriving late to class, the student will be marked tardy by the instructor and given a warning. Anyone who has received two warnings and comes to class late will be issued detention.  If a student has already served detention and is tardy again, the student will receive a disciplinary referral in place of a second detention.</a:t>
            </a:r>
          </a:p>
        </p:txBody>
      </p:sp>
    </p:spTree>
    <p:extLst>
      <p:ext uri="{BB962C8B-B14F-4D97-AF65-F5344CB8AC3E}">
        <p14:creationId xmlns:p14="http://schemas.microsoft.com/office/powerpoint/2010/main" val="26276736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79113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305"/>
          <a:stretch/>
        </p:blipFill>
        <p:spPr>
          <a:xfrm>
            <a:off x="1531533" y="0"/>
            <a:ext cx="916676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60833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2913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56106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94</Words>
  <Application>Microsoft Office PowerPoint</Application>
  <PresentationFormat>Widescreen</PresentationFormat>
  <Paragraphs>9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Adobe Fan Heiti Std B</vt:lpstr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Muscogee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Kinkade Taylor E</dc:creator>
  <cp:lastModifiedBy>Kinkade Taylor E</cp:lastModifiedBy>
  <cp:revision>17</cp:revision>
  <cp:lastPrinted>2017-08-06T16:55:06Z</cp:lastPrinted>
  <dcterms:created xsi:type="dcterms:W3CDTF">2017-08-06T16:27:30Z</dcterms:created>
  <dcterms:modified xsi:type="dcterms:W3CDTF">2017-08-06T17:03:43Z</dcterms:modified>
</cp:coreProperties>
</file>