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ink/ink1.xml" ContentType="application/inkml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1"/>
  </p:handout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60" r:id="rId9"/>
    <p:sldId id="264" r:id="rId10"/>
    <p:sldId id="270" r:id="rId11"/>
    <p:sldId id="271" r:id="rId12"/>
    <p:sldId id="272" r:id="rId13"/>
    <p:sldId id="273" r:id="rId14"/>
    <p:sldId id="275" r:id="rId15"/>
    <p:sldId id="280" r:id="rId16"/>
    <p:sldId id="281" r:id="rId17"/>
    <p:sldId id="282" r:id="rId18"/>
    <p:sldId id="283" r:id="rId19"/>
    <p:sldId id="265" r:id="rId20"/>
    <p:sldId id="266" r:id="rId21"/>
    <p:sldId id="268" r:id="rId22"/>
    <p:sldId id="267" r:id="rId23"/>
    <p:sldId id="274" r:id="rId24"/>
    <p:sldId id="276" r:id="rId25"/>
    <p:sldId id="278" r:id="rId26"/>
    <p:sldId id="279" r:id="rId27"/>
    <p:sldId id="269" r:id="rId28"/>
    <p:sldId id="284" r:id="rId29"/>
    <p:sldId id="285" r:id="rId30"/>
    <p:sldId id="286" r:id="rId31"/>
    <p:sldId id="287" r:id="rId32"/>
    <p:sldId id="291" r:id="rId33"/>
    <p:sldId id="288" r:id="rId34"/>
    <p:sldId id="289" r:id="rId35"/>
    <p:sldId id="290" r:id="rId36"/>
    <p:sldId id="292" r:id="rId37"/>
    <p:sldId id="293" r:id="rId38"/>
    <p:sldId id="294" r:id="rId39"/>
    <p:sldId id="295" r:id="rId40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4E24F1-FC14-4945-92A6-B60205CD1DEC}" type="datetimeFigureOut">
              <a:rPr lang="en-US" smtClean="0"/>
              <a:t>8/22/2018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57F3CF-44BF-4E44-B6B5-4E6D0F096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24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8-08-17T16:42:36.038"/>
    </inkml:context>
    <inkml:brush xml:id="br0">
      <inkml:brushProperty name="width" value="0.1" units="cm"/>
      <inkml:brushProperty name="height" value="0.1" units="cm"/>
      <inkml:brushProperty name="fitToCurve" value="1"/>
    </inkml:brush>
  </inkml:definitions>
  <inkml:traceGroup>
    <inkml:annotationXML>
      <emma:emma xmlns:emma="http://www.w3.org/2003/04/emma" version="1.0">
        <emma:interpretation id="{F8400895-8F35-4AC9-A1A2-71289B01B6C0}" emma:medium="tactile" emma:mode="ink">
          <msink:context xmlns:msink="http://schemas.microsoft.com/ink/2010/main" type="writingRegion" rotatedBoundingBox="9595,8066 11021,8066 11021,10687 9595,10687"/>
        </emma:interpretation>
      </emma:emma>
    </inkml:annotationXML>
    <inkml:traceGroup>
      <inkml:annotationXML>
        <emma:emma xmlns:emma="http://www.w3.org/2003/04/emma" version="1.0">
          <emma:interpretation id="{2D046B4E-97DC-4344-A73E-3D7E309CD2BF}" emma:medium="tactile" emma:mode="ink">
            <msink:context xmlns:msink="http://schemas.microsoft.com/ink/2010/main" type="paragraph" rotatedBoundingBox="9595,8066 11021,8066 11021,10687 9595,10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312DB8-D887-4286-918C-3AA3BE174334}" emma:medium="tactile" emma:mode="ink">
              <msink:context xmlns:msink="http://schemas.microsoft.com/ink/2010/main" type="line" rotatedBoundingBox="9595,8066 11021,8066 11021,10687 9595,10687"/>
            </emma:interpretation>
          </emma:emma>
        </inkml:annotationXML>
        <inkml:traceGroup>
          <inkml:annotationXML>
            <emma:emma xmlns:emma="http://www.w3.org/2003/04/emma" version="1.0">
              <emma:interpretation id="{5CD40235-530A-4E20-A06F-C97BE5434014}" emma:medium="tactile" emma:mode="ink">
                <msink:context xmlns:msink="http://schemas.microsoft.com/ink/2010/main" type="inkWord" rotatedBoundingBox="11006,10672 11021,10672 11021,10687 11006,10687"/>
              </emma:interpretation>
              <emma:one-of disjunction-type="recognition" id="oneOf0">
                <emma:interpretation id="interp0" emma:lang="" emma:confidence="1">
                  <emma:literal>:</emma:literal>
                </emma:interpretation>
                <emma:interpretation id="interp1" emma:lang="" emma:confidence="0">
                  <emma:literal>!</emma:literal>
                </emma:interpretation>
                <emma:interpretation id="interp2" emma:lang="" emma:confidence="0">
                  <emma:literal>;</emma:literal>
                </emma:interpretation>
                <emma:interpretation id="interp3" emma:lang="" emma:confidence="0">
                  <emma:literal>☺</emma:literal>
                </emma:interpretation>
                <emma:interpretation id="interp4" emma:lang="" emma:confidence="0">
                  <emma:literal>"</emma:literal>
                </emma:interpretation>
              </emma:one-of>
            </emma:emma>
          </inkml:annotationXML>
          <inkml:trace contextRef="#ctx0" brushRef="#br0">1411 2591 0</inkml:trace>
          <inkml:trace contextRef="#ctx0" brushRef="#br0" timeOffset="-424.1265">26 0 0,'-26'0'63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8/22/2018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tags" Target="../tags/tag37.xml"/><Relationship Id="rId7" Type="http://schemas.openxmlformats.org/officeDocument/2006/relationships/tags" Target="../tags/tag4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26" Type="http://schemas.openxmlformats.org/officeDocument/2006/relationships/tags" Target="../tags/tag70.xml"/><Relationship Id="rId39" Type="http://schemas.openxmlformats.org/officeDocument/2006/relationships/tags" Target="../tags/tag83.xml"/><Relationship Id="rId21" Type="http://schemas.openxmlformats.org/officeDocument/2006/relationships/tags" Target="../tags/tag65.xml"/><Relationship Id="rId34" Type="http://schemas.openxmlformats.org/officeDocument/2006/relationships/tags" Target="../tags/tag78.xml"/><Relationship Id="rId42" Type="http://schemas.openxmlformats.org/officeDocument/2006/relationships/tags" Target="../tags/tag86.xml"/><Relationship Id="rId47" Type="http://schemas.openxmlformats.org/officeDocument/2006/relationships/tags" Target="../tags/tag91.xml"/><Relationship Id="rId50" Type="http://schemas.openxmlformats.org/officeDocument/2006/relationships/tags" Target="../tags/tag94.xml"/><Relationship Id="rId55" Type="http://schemas.openxmlformats.org/officeDocument/2006/relationships/tags" Target="../tags/tag99.xml"/><Relationship Id="rId63" Type="http://schemas.openxmlformats.org/officeDocument/2006/relationships/tags" Target="../tags/tag107.xml"/><Relationship Id="rId68" Type="http://schemas.openxmlformats.org/officeDocument/2006/relationships/slideLayout" Target="../slideLayouts/slideLayout3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9" Type="http://schemas.openxmlformats.org/officeDocument/2006/relationships/tags" Target="../tags/tag73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tags" Target="../tags/tag68.xml"/><Relationship Id="rId32" Type="http://schemas.openxmlformats.org/officeDocument/2006/relationships/tags" Target="../tags/tag76.xml"/><Relationship Id="rId37" Type="http://schemas.openxmlformats.org/officeDocument/2006/relationships/tags" Target="../tags/tag81.xml"/><Relationship Id="rId40" Type="http://schemas.openxmlformats.org/officeDocument/2006/relationships/tags" Target="../tags/tag84.xml"/><Relationship Id="rId45" Type="http://schemas.openxmlformats.org/officeDocument/2006/relationships/tags" Target="../tags/tag89.xml"/><Relationship Id="rId53" Type="http://schemas.openxmlformats.org/officeDocument/2006/relationships/tags" Target="../tags/tag97.xml"/><Relationship Id="rId58" Type="http://schemas.openxmlformats.org/officeDocument/2006/relationships/tags" Target="../tags/tag102.xml"/><Relationship Id="rId66" Type="http://schemas.openxmlformats.org/officeDocument/2006/relationships/tags" Target="../tags/tag110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tags" Target="../tags/tag67.xml"/><Relationship Id="rId28" Type="http://schemas.openxmlformats.org/officeDocument/2006/relationships/tags" Target="../tags/tag72.xml"/><Relationship Id="rId36" Type="http://schemas.openxmlformats.org/officeDocument/2006/relationships/tags" Target="../tags/tag80.xml"/><Relationship Id="rId49" Type="http://schemas.openxmlformats.org/officeDocument/2006/relationships/tags" Target="../tags/tag93.xml"/><Relationship Id="rId57" Type="http://schemas.openxmlformats.org/officeDocument/2006/relationships/tags" Target="../tags/tag101.xml"/><Relationship Id="rId61" Type="http://schemas.openxmlformats.org/officeDocument/2006/relationships/tags" Target="../tags/tag105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31" Type="http://schemas.openxmlformats.org/officeDocument/2006/relationships/tags" Target="../tags/tag75.xml"/><Relationship Id="rId44" Type="http://schemas.openxmlformats.org/officeDocument/2006/relationships/tags" Target="../tags/tag88.xml"/><Relationship Id="rId52" Type="http://schemas.openxmlformats.org/officeDocument/2006/relationships/tags" Target="../tags/tag96.xml"/><Relationship Id="rId60" Type="http://schemas.openxmlformats.org/officeDocument/2006/relationships/tags" Target="../tags/tag104.xml"/><Relationship Id="rId65" Type="http://schemas.openxmlformats.org/officeDocument/2006/relationships/tags" Target="../tags/tag109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Relationship Id="rId27" Type="http://schemas.openxmlformats.org/officeDocument/2006/relationships/tags" Target="../tags/tag71.xml"/><Relationship Id="rId30" Type="http://schemas.openxmlformats.org/officeDocument/2006/relationships/tags" Target="../tags/tag74.xml"/><Relationship Id="rId35" Type="http://schemas.openxmlformats.org/officeDocument/2006/relationships/tags" Target="../tags/tag79.xml"/><Relationship Id="rId43" Type="http://schemas.openxmlformats.org/officeDocument/2006/relationships/tags" Target="../tags/tag87.xml"/><Relationship Id="rId48" Type="http://schemas.openxmlformats.org/officeDocument/2006/relationships/tags" Target="../tags/tag92.xml"/><Relationship Id="rId56" Type="http://schemas.openxmlformats.org/officeDocument/2006/relationships/tags" Target="../tags/tag100.xml"/><Relationship Id="rId64" Type="http://schemas.openxmlformats.org/officeDocument/2006/relationships/tags" Target="../tags/tag108.xml"/><Relationship Id="rId69" Type="http://schemas.openxmlformats.org/officeDocument/2006/relationships/image" Target="../media/image14.png"/><Relationship Id="rId8" Type="http://schemas.openxmlformats.org/officeDocument/2006/relationships/tags" Target="../tags/tag52.xml"/><Relationship Id="rId51" Type="http://schemas.openxmlformats.org/officeDocument/2006/relationships/tags" Target="../tags/tag95.xml"/><Relationship Id="rId3" Type="http://schemas.openxmlformats.org/officeDocument/2006/relationships/tags" Target="../tags/tag47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tags" Target="../tags/tag69.xml"/><Relationship Id="rId33" Type="http://schemas.openxmlformats.org/officeDocument/2006/relationships/tags" Target="../tags/tag77.xml"/><Relationship Id="rId38" Type="http://schemas.openxmlformats.org/officeDocument/2006/relationships/tags" Target="../tags/tag82.xml"/><Relationship Id="rId46" Type="http://schemas.openxmlformats.org/officeDocument/2006/relationships/tags" Target="../tags/tag90.xml"/><Relationship Id="rId59" Type="http://schemas.openxmlformats.org/officeDocument/2006/relationships/tags" Target="../tags/tag103.xml"/><Relationship Id="rId67" Type="http://schemas.openxmlformats.org/officeDocument/2006/relationships/tags" Target="../tags/tag111.xml"/><Relationship Id="rId20" Type="http://schemas.openxmlformats.org/officeDocument/2006/relationships/tags" Target="../tags/tag64.xml"/><Relationship Id="rId41" Type="http://schemas.openxmlformats.org/officeDocument/2006/relationships/tags" Target="../tags/tag85.xml"/><Relationship Id="rId54" Type="http://schemas.openxmlformats.org/officeDocument/2006/relationships/tags" Target="../tags/tag98.xml"/><Relationship Id="rId62" Type="http://schemas.openxmlformats.org/officeDocument/2006/relationships/tags" Target="../tags/tag10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tags" Target="../tags/tag124.xml"/><Relationship Id="rId18" Type="http://schemas.openxmlformats.org/officeDocument/2006/relationships/tags" Target="../tags/tag129.xml"/><Relationship Id="rId26" Type="http://schemas.openxmlformats.org/officeDocument/2006/relationships/tags" Target="../tags/tag137.xml"/><Relationship Id="rId39" Type="http://schemas.openxmlformats.org/officeDocument/2006/relationships/tags" Target="../tags/tag150.xml"/><Relationship Id="rId3" Type="http://schemas.openxmlformats.org/officeDocument/2006/relationships/tags" Target="../tags/tag114.xml"/><Relationship Id="rId21" Type="http://schemas.openxmlformats.org/officeDocument/2006/relationships/tags" Target="../tags/tag132.xml"/><Relationship Id="rId34" Type="http://schemas.openxmlformats.org/officeDocument/2006/relationships/tags" Target="../tags/tag145.xml"/><Relationship Id="rId42" Type="http://schemas.openxmlformats.org/officeDocument/2006/relationships/tags" Target="../tags/tag153.xml"/><Relationship Id="rId47" Type="http://schemas.openxmlformats.org/officeDocument/2006/relationships/slideLayout" Target="../slideLayouts/slideLayout3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17" Type="http://schemas.openxmlformats.org/officeDocument/2006/relationships/tags" Target="../tags/tag128.xml"/><Relationship Id="rId25" Type="http://schemas.openxmlformats.org/officeDocument/2006/relationships/tags" Target="../tags/tag136.xml"/><Relationship Id="rId33" Type="http://schemas.openxmlformats.org/officeDocument/2006/relationships/tags" Target="../tags/tag144.xml"/><Relationship Id="rId38" Type="http://schemas.openxmlformats.org/officeDocument/2006/relationships/tags" Target="../tags/tag149.xml"/><Relationship Id="rId46" Type="http://schemas.openxmlformats.org/officeDocument/2006/relationships/tags" Target="../tags/tag157.xml"/><Relationship Id="rId2" Type="http://schemas.openxmlformats.org/officeDocument/2006/relationships/tags" Target="../tags/tag113.xml"/><Relationship Id="rId16" Type="http://schemas.openxmlformats.org/officeDocument/2006/relationships/tags" Target="../tags/tag127.xml"/><Relationship Id="rId20" Type="http://schemas.openxmlformats.org/officeDocument/2006/relationships/tags" Target="../tags/tag131.xml"/><Relationship Id="rId29" Type="http://schemas.openxmlformats.org/officeDocument/2006/relationships/tags" Target="../tags/tag140.xml"/><Relationship Id="rId41" Type="http://schemas.openxmlformats.org/officeDocument/2006/relationships/tags" Target="../tags/tag152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24" Type="http://schemas.openxmlformats.org/officeDocument/2006/relationships/tags" Target="../tags/tag135.xml"/><Relationship Id="rId32" Type="http://schemas.openxmlformats.org/officeDocument/2006/relationships/tags" Target="../tags/tag143.xml"/><Relationship Id="rId37" Type="http://schemas.openxmlformats.org/officeDocument/2006/relationships/tags" Target="../tags/tag148.xml"/><Relationship Id="rId40" Type="http://schemas.openxmlformats.org/officeDocument/2006/relationships/tags" Target="../tags/tag151.xml"/><Relationship Id="rId45" Type="http://schemas.openxmlformats.org/officeDocument/2006/relationships/tags" Target="../tags/tag156.xml"/><Relationship Id="rId5" Type="http://schemas.openxmlformats.org/officeDocument/2006/relationships/tags" Target="../tags/tag116.xml"/><Relationship Id="rId15" Type="http://schemas.openxmlformats.org/officeDocument/2006/relationships/tags" Target="../tags/tag126.xml"/><Relationship Id="rId23" Type="http://schemas.openxmlformats.org/officeDocument/2006/relationships/tags" Target="../tags/tag134.xml"/><Relationship Id="rId28" Type="http://schemas.openxmlformats.org/officeDocument/2006/relationships/tags" Target="../tags/tag139.xml"/><Relationship Id="rId36" Type="http://schemas.openxmlformats.org/officeDocument/2006/relationships/tags" Target="../tags/tag147.xml"/><Relationship Id="rId10" Type="http://schemas.openxmlformats.org/officeDocument/2006/relationships/tags" Target="../tags/tag121.xml"/><Relationship Id="rId19" Type="http://schemas.openxmlformats.org/officeDocument/2006/relationships/tags" Target="../tags/tag130.xml"/><Relationship Id="rId31" Type="http://schemas.openxmlformats.org/officeDocument/2006/relationships/tags" Target="../tags/tag142.xml"/><Relationship Id="rId44" Type="http://schemas.openxmlformats.org/officeDocument/2006/relationships/tags" Target="../tags/tag155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tags" Target="../tags/tag125.xml"/><Relationship Id="rId22" Type="http://schemas.openxmlformats.org/officeDocument/2006/relationships/tags" Target="../tags/tag133.xml"/><Relationship Id="rId27" Type="http://schemas.openxmlformats.org/officeDocument/2006/relationships/tags" Target="../tags/tag138.xml"/><Relationship Id="rId30" Type="http://schemas.openxmlformats.org/officeDocument/2006/relationships/tags" Target="../tags/tag141.xml"/><Relationship Id="rId35" Type="http://schemas.openxmlformats.org/officeDocument/2006/relationships/tags" Target="../tags/tag146.xml"/><Relationship Id="rId43" Type="http://schemas.openxmlformats.org/officeDocument/2006/relationships/tags" Target="../tags/tag154.xml"/><Relationship Id="rId48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39" Type="http://schemas.openxmlformats.org/officeDocument/2006/relationships/tags" Target="../tags/tag196.xml"/><Relationship Id="rId21" Type="http://schemas.openxmlformats.org/officeDocument/2006/relationships/tags" Target="../tags/tag178.xml"/><Relationship Id="rId34" Type="http://schemas.openxmlformats.org/officeDocument/2006/relationships/tags" Target="../tags/tag191.xml"/><Relationship Id="rId42" Type="http://schemas.openxmlformats.org/officeDocument/2006/relationships/tags" Target="../tags/tag199.xml"/><Relationship Id="rId47" Type="http://schemas.openxmlformats.org/officeDocument/2006/relationships/tags" Target="../tags/tag204.xml"/><Relationship Id="rId50" Type="http://schemas.openxmlformats.org/officeDocument/2006/relationships/tags" Target="../tags/tag207.xml"/><Relationship Id="rId55" Type="http://schemas.openxmlformats.org/officeDocument/2006/relationships/tags" Target="../tags/tag212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29" Type="http://schemas.openxmlformats.org/officeDocument/2006/relationships/tags" Target="../tags/tag186.xml"/><Relationship Id="rId41" Type="http://schemas.openxmlformats.org/officeDocument/2006/relationships/tags" Target="../tags/tag198.xml"/><Relationship Id="rId54" Type="http://schemas.openxmlformats.org/officeDocument/2006/relationships/tags" Target="../tags/tag211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32" Type="http://schemas.openxmlformats.org/officeDocument/2006/relationships/tags" Target="../tags/tag189.xml"/><Relationship Id="rId37" Type="http://schemas.openxmlformats.org/officeDocument/2006/relationships/tags" Target="../tags/tag194.xml"/><Relationship Id="rId40" Type="http://schemas.openxmlformats.org/officeDocument/2006/relationships/tags" Target="../tags/tag197.xml"/><Relationship Id="rId45" Type="http://schemas.openxmlformats.org/officeDocument/2006/relationships/tags" Target="../tags/tag202.xml"/><Relationship Id="rId53" Type="http://schemas.openxmlformats.org/officeDocument/2006/relationships/tags" Target="../tags/tag210.xml"/><Relationship Id="rId58" Type="http://schemas.openxmlformats.org/officeDocument/2006/relationships/tags" Target="../tags/tag215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tags" Target="../tags/tag185.xml"/><Relationship Id="rId36" Type="http://schemas.openxmlformats.org/officeDocument/2006/relationships/tags" Target="../tags/tag193.xml"/><Relationship Id="rId49" Type="http://schemas.openxmlformats.org/officeDocument/2006/relationships/tags" Target="../tags/tag206.xml"/><Relationship Id="rId57" Type="http://schemas.openxmlformats.org/officeDocument/2006/relationships/tags" Target="../tags/tag214.xml"/><Relationship Id="rId61" Type="http://schemas.openxmlformats.org/officeDocument/2006/relationships/slideLayout" Target="../slideLayouts/slideLayout3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31" Type="http://schemas.openxmlformats.org/officeDocument/2006/relationships/tags" Target="../tags/tag188.xml"/><Relationship Id="rId44" Type="http://schemas.openxmlformats.org/officeDocument/2006/relationships/tags" Target="../tags/tag201.xml"/><Relationship Id="rId52" Type="http://schemas.openxmlformats.org/officeDocument/2006/relationships/tags" Target="../tags/tag209.xml"/><Relationship Id="rId60" Type="http://schemas.openxmlformats.org/officeDocument/2006/relationships/tags" Target="../tags/tag217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Relationship Id="rId30" Type="http://schemas.openxmlformats.org/officeDocument/2006/relationships/tags" Target="../tags/tag187.xml"/><Relationship Id="rId35" Type="http://schemas.openxmlformats.org/officeDocument/2006/relationships/tags" Target="../tags/tag192.xml"/><Relationship Id="rId43" Type="http://schemas.openxmlformats.org/officeDocument/2006/relationships/tags" Target="../tags/tag200.xml"/><Relationship Id="rId48" Type="http://schemas.openxmlformats.org/officeDocument/2006/relationships/tags" Target="../tags/tag205.xml"/><Relationship Id="rId56" Type="http://schemas.openxmlformats.org/officeDocument/2006/relationships/tags" Target="../tags/tag213.xml"/><Relationship Id="rId8" Type="http://schemas.openxmlformats.org/officeDocument/2006/relationships/tags" Target="../tags/tag165.xml"/><Relationship Id="rId51" Type="http://schemas.openxmlformats.org/officeDocument/2006/relationships/tags" Target="../tags/tag208.xml"/><Relationship Id="rId3" Type="http://schemas.openxmlformats.org/officeDocument/2006/relationships/tags" Target="../tags/tag160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33" Type="http://schemas.openxmlformats.org/officeDocument/2006/relationships/tags" Target="../tags/tag190.xml"/><Relationship Id="rId38" Type="http://schemas.openxmlformats.org/officeDocument/2006/relationships/tags" Target="../tags/tag195.xml"/><Relationship Id="rId46" Type="http://schemas.openxmlformats.org/officeDocument/2006/relationships/tags" Target="../tags/tag203.xml"/><Relationship Id="rId59" Type="http://schemas.openxmlformats.org/officeDocument/2006/relationships/tags" Target="../tags/tag2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ZMwicRL3Z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image" Target="../media/image20.e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customXml" Target="../ink/ink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Repaso</a:t>
            </a:r>
            <a:r>
              <a:rPr lang="en-US" dirty="0" smtClean="0"/>
              <a:t> de </a:t>
            </a:r>
            <a:r>
              <a:rPr lang="en-US" dirty="0" err="1" smtClean="0"/>
              <a:t>Español</a:t>
            </a:r>
            <a:r>
              <a:rPr lang="en-US" dirty="0" smtClean="0"/>
              <a:t>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Sinclair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45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kodak blac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21" y="1169554"/>
            <a:ext cx="6673369" cy="500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0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aretha frankl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78" y="245918"/>
            <a:ext cx="5033658" cy="627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1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ade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967" y="162791"/>
            <a:ext cx="4477377" cy="63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0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lebron ja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91" y="1209504"/>
            <a:ext cx="8753815" cy="492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2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637" y="7523396"/>
            <a:ext cx="10561418" cy="1468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529843" y="71482"/>
            <a:ext cx="1737891" cy="598211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1. </a:t>
            </a:r>
            <a:r>
              <a:rPr lang="en-US" sz="3200" dirty="0" err="1" smtClean="0">
                <a:solidFill>
                  <a:schemeClr val="bg1"/>
                </a:solidFill>
              </a:rPr>
              <a:t>yo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8" y="648422"/>
            <a:ext cx="3160807" cy="19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rite a 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020" y="711057"/>
            <a:ext cx="3787676" cy="168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o tal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75" y="628407"/>
            <a:ext cx="3413174" cy="195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2716580" y="-17912"/>
            <a:ext cx="2575855" cy="5982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María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136759" y="83813"/>
            <a:ext cx="4722732" cy="5982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. La mama y la </a:t>
            </a:r>
            <a:r>
              <a:rPr lang="en-US" sz="3200" dirty="0" err="1" smtClean="0">
                <a:solidFill>
                  <a:schemeClr val="bg1"/>
                </a:solidFill>
              </a:rPr>
              <a:t>hija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32" name="Picture 8" descr="Image result for people drinking s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684" y="3101986"/>
            <a:ext cx="3306562" cy="221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2630964" y="2526218"/>
            <a:ext cx="4722732" cy="59821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4. Luis y </a:t>
            </a:r>
            <a:r>
              <a:rPr lang="en-US" sz="3200" dirty="0" err="1" smtClean="0">
                <a:solidFill>
                  <a:schemeClr val="bg1"/>
                </a:solidFill>
              </a:rPr>
              <a:t>yo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38" y="4834472"/>
            <a:ext cx="12228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Haz</a:t>
            </a:r>
            <a:r>
              <a:rPr lang="en-US" sz="3200" dirty="0" smtClean="0"/>
              <a:t> </a:t>
            </a:r>
            <a:r>
              <a:rPr lang="en-US" sz="3200" dirty="0" err="1" smtClean="0"/>
              <a:t>Ahora</a:t>
            </a:r>
            <a:r>
              <a:rPr lang="en-US" sz="3200" dirty="0"/>
              <a:t> </a:t>
            </a:r>
            <a:r>
              <a:rPr lang="en-US" sz="3200" dirty="0" smtClean="0"/>
              <a:t>8/20/18</a:t>
            </a:r>
          </a:p>
          <a:p>
            <a:r>
              <a:rPr lang="en-US" sz="3200" dirty="0"/>
              <a:t>W</a:t>
            </a:r>
            <a:r>
              <a:rPr lang="en-US" sz="3200" dirty="0" smtClean="0"/>
              <a:t>rite a short phrase describing each picture using the given subject. You must include the given subject and a verb. Elaborate if you can.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712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amous people e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69" y="483375"/>
            <a:ext cx="4582679" cy="59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4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famous people drin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19" y="406255"/>
            <a:ext cx="6586971" cy="60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famous people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47" y="574908"/>
            <a:ext cx="6457662" cy="579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7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famous people listening to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11" y="414710"/>
            <a:ext cx="8267989" cy="6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1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876532"/>
              </p:ext>
            </p:extLst>
          </p:nvPr>
        </p:nvGraphicFramePr>
        <p:xfrm>
          <a:off x="1390852" y="175491"/>
          <a:ext cx="9980566" cy="485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0821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5929745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1610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Pronombres</a:t>
                      </a:r>
                      <a:r>
                        <a:rPr lang="en-US" sz="4000" dirty="0" smtClean="0"/>
                        <a:t> del </a:t>
                      </a:r>
                      <a:r>
                        <a:rPr lang="en-US" sz="4000" dirty="0" err="1" smtClean="0"/>
                        <a:t>sujeto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16107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     </a:t>
                      </a:r>
                      <a:r>
                        <a:rPr lang="en-US" sz="2800" dirty="0" err="1" smtClean="0"/>
                        <a:t>yo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We = </a:t>
                      </a:r>
                      <a:r>
                        <a:rPr lang="en-US" sz="2800" dirty="0" err="1" smtClean="0"/>
                        <a:t>Nosotros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161075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You     </a:t>
                      </a:r>
                      <a:r>
                        <a:rPr lang="en-US" sz="2800" dirty="0" err="1" smtClean="0"/>
                        <a:t>tú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Ya’ll</a:t>
                      </a:r>
                      <a:r>
                        <a:rPr lang="en-US" sz="2800" dirty="0" smtClean="0"/>
                        <a:t> = </a:t>
                      </a:r>
                      <a:r>
                        <a:rPr lang="en-US" sz="2800" dirty="0" err="1" smtClean="0"/>
                        <a:t>Vosotros</a:t>
                      </a:r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172673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/>
                        <a:t>= El</a:t>
                      </a:r>
                      <a:endParaRPr lang="en-US" sz="2800" baseline="0" dirty="0" smtClean="0"/>
                    </a:p>
                    <a:p>
                      <a:r>
                        <a:rPr lang="en-US" sz="2800" baseline="0" dirty="0" smtClean="0"/>
                        <a:t>She </a:t>
                      </a:r>
                      <a:r>
                        <a:rPr lang="en-US" sz="2800" baseline="0" dirty="0" smtClean="0"/>
                        <a:t>= Ella</a:t>
                      </a:r>
                      <a:endParaRPr lang="en-US" sz="2800" baseline="0" dirty="0" smtClean="0"/>
                    </a:p>
                    <a:p>
                      <a:r>
                        <a:rPr lang="en-US" sz="2800" baseline="0" dirty="0" smtClean="0"/>
                        <a:t>You formal </a:t>
                      </a:r>
                      <a:r>
                        <a:rPr lang="en-US" sz="2800" baseline="0" dirty="0" smtClean="0"/>
                        <a:t>= </a:t>
                      </a:r>
                      <a:r>
                        <a:rPr lang="en-US" sz="2800" baseline="0" dirty="0" err="1" smtClean="0"/>
                        <a:t>Usted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They (feminine) </a:t>
                      </a:r>
                      <a:r>
                        <a:rPr lang="en-US" sz="2800" dirty="0" smtClean="0"/>
                        <a:t> = </a:t>
                      </a:r>
                      <a:r>
                        <a:rPr lang="en-US" sz="2800" dirty="0" err="1" smtClean="0"/>
                        <a:t>Ellas</a:t>
                      </a:r>
                      <a:r>
                        <a:rPr lang="en-US" sz="2800" dirty="0" smtClean="0"/>
                        <a:t> </a:t>
                      </a:r>
                      <a:endParaRPr lang="en-US" sz="2800" dirty="0" smtClean="0"/>
                    </a:p>
                    <a:p>
                      <a:r>
                        <a:rPr lang="en-US" sz="2800" dirty="0" smtClean="0"/>
                        <a:t>They (masculine)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smtClean="0"/>
                        <a:t> = </a:t>
                      </a:r>
                      <a:r>
                        <a:rPr lang="en-US" sz="2800" baseline="0" dirty="0" err="1" smtClean="0"/>
                        <a:t>Ellos</a:t>
                      </a:r>
                      <a:endParaRPr lang="en-US" sz="2800" baseline="0" dirty="0" smtClean="0"/>
                    </a:p>
                    <a:p>
                      <a:r>
                        <a:rPr lang="en-US" sz="2800" baseline="0" dirty="0" smtClean="0"/>
                        <a:t>You all  </a:t>
                      </a:r>
                      <a:r>
                        <a:rPr lang="en-US" sz="2800" baseline="0" dirty="0" smtClean="0"/>
                        <a:t>= </a:t>
                      </a:r>
                      <a:r>
                        <a:rPr lang="en-US" sz="2800" baseline="0" dirty="0" err="1" smtClean="0"/>
                        <a:t>Ustedes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17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Haz</a:t>
            </a:r>
            <a:r>
              <a:rPr lang="en-US" dirty="0" smtClean="0"/>
              <a:t> </a:t>
            </a:r>
            <a:r>
              <a:rPr lang="en-US" dirty="0" err="1" smtClean="0"/>
              <a:t>Ahora</a:t>
            </a:r>
            <a:r>
              <a:rPr lang="en-US" dirty="0" smtClean="0"/>
              <a:t> 8.14.18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1" y="1852832"/>
            <a:ext cx="11862815" cy="3636511"/>
          </a:xfrm>
        </p:spPr>
        <p:txBody>
          <a:bodyPr>
            <a:normAutofit/>
          </a:bodyPr>
          <a:lstStyle/>
          <a:p>
            <a:r>
              <a:rPr lang="es-419" sz="2800" dirty="0" err="1" smtClean="0"/>
              <a:t>If</a:t>
            </a:r>
            <a:r>
              <a:rPr lang="es-419" sz="2800" dirty="0" smtClean="0"/>
              <a:t> </a:t>
            </a:r>
            <a:r>
              <a:rPr lang="es-419" sz="2800" dirty="0" err="1" smtClean="0"/>
              <a:t>you</a:t>
            </a:r>
            <a:r>
              <a:rPr lang="es-419" sz="2800" dirty="0" smtClean="0"/>
              <a:t> </a:t>
            </a:r>
            <a:r>
              <a:rPr lang="es-419" sz="2800" dirty="0" err="1" smtClean="0"/>
              <a:t>have</a:t>
            </a:r>
            <a:r>
              <a:rPr lang="es-419" sz="2800" dirty="0" smtClean="0"/>
              <a:t> </a:t>
            </a:r>
            <a:r>
              <a:rPr lang="es-419" sz="2800" dirty="0" err="1" smtClean="0"/>
              <a:t>your</a:t>
            </a:r>
            <a:r>
              <a:rPr lang="es-419" sz="2800" dirty="0" smtClean="0"/>
              <a:t> syllabus </a:t>
            </a:r>
            <a:r>
              <a:rPr lang="es-419" sz="2800" dirty="0" err="1" smtClean="0"/>
              <a:t>signed</a:t>
            </a:r>
            <a:r>
              <a:rPr lang="es-419" sz="2800" dirty="0" smtClean="0"/>
              <a:t>, </a:t>
            </a:r>
            <a:r>
              <a:rPr lang="es-419" sz="2800" dirty="0" err="1" smtClean="0"/>
              <a:t>put</a:t>
            </a:r>
            <a:r>
              <a:rPr lang="es-419" sz="2800" dirty="0" smtClean="0"/>
              <a:t> </a:t>
            </a:r>
            <a:r>
              <a:rPr lang="es-419" sz="2800" dirty="0" err="1" smtClean="0"/>
              <a:t>it</a:t>
            </a:r>
            <a:r>
              <a:rPr lang="es-419" sz="2800" dirty="0" smtClean="0"/>
              <a:t> </a:t>
            </a:r>
            <a:r>
              <a:rPr lang="es-419" sz="2800" dirty="0" err="1" smtClean="0"/>
              <a:t>on</a:t>
            </a:r>
            <a:r>
              <a:rPr lang="es-419" sz="2800" dirty="0" smtClean="0"/>
              <a:t> </a:t>
            </a:r>
            <a:r>
              <a:rPr lang="es-419" sz="2800" dirty="0" err="1" smtClean="0"/>
              <a:t>the</a:t>
            </a:r>
            <a:r>
              <a:rPr lang="es-419" sz="2800" dirty="0" smtClean="0"/>
              <a:t> top </a:t>
            </a:r>
            <a:r>
              <a:rPr lang="es-419" sz="2800" dirty="0" err="1" smtClean="0"/>
              <a:t>right</a:t>
            </a:r>
            <a:r>
              <a:rPr lang="es-419" sz="2800" dirty="0" smtClean="0"/>
              <a:t> </a:t>
            </a:r>
            <a:r>
              <a:rPr lang="es-419" sz="2800" dirty="0" err="1" smtClean="0"/>
              <a:t>hand</a:t>
            </a:r>
            <a:r>
              <a:rPr lang="es-419" sz="2800" dirty="0" smtClean="0"/>
              <a:t> </a:t>
            </a:r>
            <a:r>
              <a:rPr lang="es-419" sz="2800" dirty="0" err="1" smtClean="0"/>
              <a:t>corner</a:t>
            </a:r>
            <a:r>
              <a:rPr lang="es-419" sz="2800" dirty="0" smtClean="0"/>
              <a:t> of </a:t>
            </a:r>
            <a:r>
              <a:rPr lang="es-419" sz="2800" dirty="0" err="1" smtClean="0"/>
              <a:t>your</a:t>
            </a:r>
            <a:r>
              <a:rPr lang="es-419" sz="2800" dirty="0" smtClean="0"/>
              <a:t> </a:t>
            </a:r>
            <a:r>
              <a:rPr lang="es-419" sz="2800" dirty="0" err="1" smtClean="0"/>
              <a:t>desk</a:t>
            </a:r>
            <a:r>
              <a:rPr lang="es-419" sz="2800" dirty="0" smtClean="0"/>
              <a:t>. </a:t>
            </a:r>
            <a:endParaRPr lang="en-US" sz="2800" dirty="0" smtClean="0"/>
          </a:p>
          <a:p>
            <a:r>
              <a:rPr lang="en-US" sz="2800" dirty="0" smtClean="0"/>
              <a:t>Escribe 3 palabras de </a:t>
            </a:r>
            <a:r>
              <a:rPr lang="en-US" sz="2800" dirty="0" err="1" smtClean="0"/>
              <a:t>vocabulario</a:t>
            </a:r>
            <a:r>
              <a:rPr lang="en-US" sz="2800" dirty="0" smtClean="0"/>
              <a:t> que </a:t>
            </a:r>
            <a:r>
              <a:rPr lang="en-US" sz="2800" dirty="0" err="1" smtClean="0"/>
              <a:t>corresponden</a:t>
            </a:r>
            <a:r>
              <a:rPr lang="en-US" sz="2800" dirty="0" smtClean="0"/>
              <a:t> a las </a:t>
            </a:r>
            <a:r>
              <a:rPr lang="en-US" sz="2800" dirty="0" err="1" smtClean="0"/>
              <a:t>categorías</a:t>
            </a:r>
            <a:endParaRPr lang="en-US" sz="2800" dirty="0" smtClean="0"/>
          </a:p>
          <a:p>
            <a:pPr marL="0" indent="0" algn="ctr">
              <a:buNone/>
            </a:pPr>
            <a:r>
              <a:rPr lang="en-US" sz="2800" b="1" dirty="0" smtClean="0"/>
              <a:t>La casa </a:t>
            </a:r>
            <a:r>
              <a:rPr lang="en-US" sz="2800" dirty="0" smtClean="0"/>
              <a:t>		</a:t>
            </a:r>
            <a:r>
              <a:rPr lang="en-US" sz="2800" b="1" dirty="0" smtClean="0"/>
              <a:t>		La </a:t>
            </a:r>
            <a:r>
              <a:rPr lang="en-US" sz="2800" b="1" dirty="0" err="1" smtClean="0"/>
              <a:t>ropa</a:t>
            </a:r>
            <a:r>
              <a:rPr lang="en-US" sz="2800" b="1" dirty="0" smtClean="0"/>
              <a:t> 			La comida 			La </a:t>
            </a:r>
            <a:r>
              <a:rPr lang="en-US" sz="2800" b="1" dirty="0" err="1" smtClean="0"/>
              <a:t>escuela</a:t>
            </a:r>
            <a:r>
              <a:rPr lang="en-US" sz="28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051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148967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AR verb</a:t>
                      </a:r>
                      <a:r>
                        <a:rPr lang="en-US" sz="4000" baseline="0" dirty="0" smtClean="0"/>
                        <a:t> endings </a:t>
                      </a:r>
                      <a:endParaRPr lang="en-U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r>
                        <a:rPr lang="en-US" dirty="0" smtClean="0"/>
                        <a:t> = 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r>
                        <a:rPr lang="en-US" dirty="0" smtClean="0"/>
                        <a:t>=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amos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</a:t>
                      </a:r>
                      <a:r>
                        <a:rPr lang="en-US" dirty="0" smtClean="0"/>
                        <a:t> = 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r>
                        <a:rPr lang="en-US" dirty="0" smtClean="0"/>
                        <a:t> = </a:t>
                      </a:r>
                      <a:r>
                        <a:rPr lang="en-US" dirty="0" err="1" smtClean="0"/>
                        <a:t>áis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smtClean="0"/>
                        <a:t>El </a:t>
                      </a:r>
                    </a:p>
                    <a:p>
                      <a:r>
                        <a:rPr lang="en-US" dirty="0" smtClean="0"/>
                        <a:t>Ella                = a 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r>
                        <a:rPr lang="en-US" dirty="0" smtClean="0"/>
                        <a:t>                        an </a:t>
                      </a:r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  <p:grpSp>
        <p:nvGrpSpPr>
          <p:cNvPr id="16" name="SMARTInkShape-Group123"/>
          <p:cNvGrpSpPr/>
          <p:nvPr/>
        </p:nvGrpSpPr>
        <p:grpSpPr>
          <a:xfrm>
            <a:off x="1695450" y="4857750"/>
            <a:ext cx="9258301" cy="133351"/>
            <a:chOff x="1695450" y="4857750"/>
            <a:chExt cx="9258301" cy="133351"/>
          </a:xfrm>
        </p:grpSpPr>
        <p:sp>
          <p:nvSpPr>
            <p:cNvPr id="14" name="SMARTInkShape-296"/>
            <p:cNvSpPr/>
            <p:nvPr>
              <p:custDataLst>
                <p:tags r:id="rId3"/>
              </p:custDataLst>
            </p:nvPr>
          </p:nvSpPr>
          <p:spPr>
            <a:xfrm>
              <a:off x="1695450" y="4857750"/>
              <a:ext cx="5991987" cy="133351"/>
            </a:xfrm>
            <a:custGeom>
              <a:avLst/>
              <a:gdLst/>
              <a:ahLst/>
              <a:cxnLst/>
              <a:rect l="0" t="0" r="0" b="0"/>
              <a:pathLst>
                <a:path w="5991987" h="133351">
                  <a:moveTo>
                    <a:pt x="0" y="127000"/>
                  </a:moveTo>
                  <a:lnTo>
                    <a:pt x="0" y="127000"/>
                  </a:lnTo>
                  <a:lnTo>
                    <a:pt x="5467" y="132467"/>
                  </a:lnTo>
                  <a:lnTo>
                    <a:pt x="9460" y="133088"/>
                  </a:lnTo>
                  <a:lnTo>
                    <a:pt x="56027" y="133350"/>
                  </a:lnTo>
                  <a:lnTo>
                    <a:pt x="101611" y="127116"/>
                  </a:lnTo>
                  <a:lnTo>
                    <a:pt x="109366" y="126346"/>
                  </a:lnTo>
                  <a:lnTo>
                    <a:pt x="119110" y="122651"/>
                  </a:lnTo>
                  <a:lnTo>
                    <a:pt x="161917" y="117357"/>
                  </a:lnTo>
                  <a:lnTo>
                    <a:pt x="207792" y="112538"/>
                  </a:lnTo>
                  <a:lnTo>
                    <a:pt x="223611" y="109310"/>
                  </a:lnTo>
                  <a:lnTo>
                    <a:pt x="264683" y="104658"/>
                  </a:lnTo>
                  <a:lnTo>
                    <a:pt x="310326" y="101074"/>
                  </a:lnTo>
                  <a:lnTo>
                    <a:pt x="351517" y="95653"/>
                  </a:lnTo>
                  <a:lnTo>
                    <a:pt x="393341" y="93404"/>
                  </a:lnTo>
                  <a:lnTo>
                    <a:pt x="440225" y="89164"/>
                  </a:lnTo>
                  <a:lnTo>
                    <a:pt x="481899" y="85552"/>
                  </a:lnTo>
                  <a:lnTo>
                    <a:pt x="529477" y="82814"/>
                  </a:lnTo>
                  <a:lnTo>
                    <a:pt x="574527" y="77106"/>
                  </a:lnTo>
                  <a:lnTo>
                    <a:pt x="616070" y="74438"/>
                  </a:lnTo>
                  <a:lnTo>
                    <a:pt x="657594" y="70454"/>
                  </a:lnTo>
                  <a:lnTo>
                    <a:pt x="698522" y="66558"/>
                  </a:lnTo>
                  <a:lnTo>
                    <a:pt x="742674" y="62021"/>
                  </a:lnTo>
                  <a:lnTo>
                    <a:pt x="785247" y="57791"/>
                  </a:lnTo>
                  <a:lnTo>
                    <a:pt x="827612" y="53863"/>
                  </a:lnTo>
                  <a:lnTo>
                    <a:pt x="873094" y="51203"/>
                  </a:lnTo>
                  <a:lnTo>
                    <a:pt x="913403" y="50853"/>
                  </a:lnTo>
                  <a:lnTo>
                    <a:pt x="960138" y="47436"/>
                  </a:lnTo>
                  <a:lnTo>
                    <a:pt x="1003191" y="44843"/>
                  </a:lnTo>
                  <a:lnTo>
                    <a:pt x="1049983" y="44502"/>
                  </a:lnTo>
                  <a:lnTo>
                    <a:pt x="1094053" y="41086"/>
                  </a:lnTo>
                  <a:lnTo>
                    <a:pt x="1138497" y="38493"/>
                  </a:lnTo>
                  <a:lnTo>
                    <a:pt x="1184740" y="38152"/>
                  </a:lnTo>
                  <a:lnTo>
                    <a:pt x="1230960" y="38107"/>
                  </a:lnTo>
                  <a:lnTo>
                    <a:pt x="1271644" y="33737"/>
                  </a:lnTo>
                  <a:lnTo>
                    <a:pt x="1309470" y="32143"/>
                  </a:lnTo>
                  <a:lnTo>
                    <a:pt x="1356833" y="31802"/>
                  </a:lnTo>
                  <a:lnTo>
                    <a:pt x="1397428" y="31760"/>
                  </a:lnTo>
                  <a:lnTo>
                    <a:pt x="1436047" y="31752"/>
                  </a:lnTo>
                  <a:lnTo>
                    <a:pt x="1475922" y="31045"/>
                  </a:lnTo>
                  <a:lnTo>
                    <a:pt x="1515888" y="26724"/>
                  </a:lnTo>
                  <a:lnTo>
                    <a:pt x="1554540" y="25662"/>
                  </a:lnTo>
                  <a:lnTo>
                    <a:pt x="1596146" y="24746"/>
                  </a:lnTo>
                  <a:lnTo>
                    <a:pt x="1638335" y="20384"/>
                  </a:lnTo>
                  <a:lnTo>
                    <a:pt x="1680640" y="19314"/>
                  </a:lnTo>
                  <a:lnTo>
                    <a:pt x="1722968" y="19102"/>
                  </a:lnTo>
                  <a:lnTo>
                    <a:pt x="1763419" y="19060"/>
                  </a:lnTo>
                  <a:lnTo>
                    <a:pt x="1805537" y="19052"/>
                  </a:lnTo>
                  <a:lnTo>
                    <a:pt x="1845189" y="19050"/>
                  </a:lnTo>
                  <a:lnTo>
                    <a:pt x="1886260" y="19050"/>
                  </a:lnTo>
                  <a:lnTo>
                    <a:pt x="1928345" y="19050"/>
                  </a:lnTo>
                  <a:lnTo>
                    <a:pt x="1970629" y="19050"/>
                  </a:lnTo>
                  <a:lnTo>
                    <a:pt x="2012952" y="17168"/>
                  </a:lnTo>
                  <a:lnTo>
                    <a:pt x="2055284" y="13583"/>
                  </a:lnTo>
                  <a:lnTo>
                    <a:pt x="2097617" y="12874"/>
                  </a:lnTo>
                  <a:lnTo>
                    <a:pt x="2139950" y="12734"/>
                  </a:lnTo>
                  <a:lnTo>
                    <a:pt x="2182283" y="12707"/>
                  </a:lnTo>
                  <a:lnTo>
                    <a:pt x="2224617" y="12701"/>
                  </a:lnTo>
                  <a:lnTo>
                    <a:pt x="2268832" y="12700"/>
                  </a:lnTo>
                  <a:lnTo>
                    <a:pt x="2311380" y="12700"/>
                  </a:lnTo>
                  <a:lnTo>
                    <a:pt x="2352736" y="12700"/>
                  </a:lnTo>
                  <a:lnTo>
                    <a:pt x="2399058" y="10818"/>
                  </a:lnTo>
                  <a:lnTo>
                    <a:pt x="2442388" y="7233"/>
                  </a:lnTo>
                  <a:lnTo>
                    <a:pt x="2485624" y="6524"/>
                  </a:lnTo>
                  <a:lnTo>
                    <a:pt x="2532316" y="6384"/>
                  </a:lnTo>
                  <a:lnTo>
                    <a:pt x="2579091" y="6357"/>
                  </a:lnTo>
                  <a:lnTo>
                    <a:pt x="2624732" y="5646"/>
                  </a:lnTo>
                  <a:lnTo>
                    <a:pt x="2671899" y="1324"/>
                  </a:lnTo>
                  <a:lnTo>
                    <a:pt x="2718768" y="262"/>
                  </a:lnTo>
                  <a:lnTo>
                    <a:pt x="2763722" y="757"/>
                  </a:lnTo>
                  <a:lnTo>
                    <a:pt x="2808454" y="5037"/>
                  </a:lnTo>
                  <a:lnTo>
                    <a:pt x="2854475" y="2720"/>
                  </a:lnTo>
                  <a:lnTo>
                    <a:pt x="2901901" y="537"/>
                  </a:lnTo>
                  <a:lnTo>
                    <a:pt x="2945972" y="106"/>
                  </a:lnTo>
                  <a:lnTo>
                    <a:pt x="2992020" y="21"/>
                  </a:lnTo>
                  <a:lnTo>
                    <a:pt x="3036812" y="4"/>
                  </a:lnTo>
                  <a:lnTo>
                    <a:pt x="3079631" y="0"/>
                  </a:lnTo>
                  <a:lnTo>
                    <a:pt x="3125431" y="0"/>
                  </a:lnTo>
                  <a:lnTo>
                    <a:pt x="3170174" y="0"/>
                  </a:lnTo>
                  <a:lnTo>
                    <a:pt x="3214864" y="0"/>
                  </a:lnTo>
                  <a:lnTo>
                    <a:pt x="3260878" y="0"/>
                  </a:lnTo>
                  <a:lnTo>
                    <a:pt x="3300279" y="0"/>
                  </a:lnTo>
                  <a:lnTo>
                    <a:pt x="3345483" y="0"/>
                  </a:lnTo>
                  <a:lnTo>
                    <a:pt x="3385221" y="0"/>
                  </a:lnTo>
                  <a:lnTo>
                    <a:pt x="3429681" y="0"/>
                  </a:lnTo>
                  <a:lnTo>
                    <a:pt x="3473166" y="0"/>
                  </a:lnTo>
                  <a:lnTo>
                    <a:pt x="3512356" y="0"/>
                  </a:lnTo>
                  <a:lnTo>
                    <a:pt x="3552344" y="4364"/>
                  </a:lnTo>
                  <a:lnTo>
                    <a:pt x="3594214" y="5958"/>
                  </a:lnTo>
                  <a:lnTo>
                    <a:pt x="3636456" y="6272"/>
                  </a:lnTo>
                  <a:lnTo>
                    <a:pt x="3674407" y="1970"/>
                  </a:lnTo>
                  <a:lnTo>
                    <a:pt x="3713262" y="389"/>
                  </a:lnTo>
                  <a:lnTo>
                    <a:pt x="3751694" y="77"/>
                  </a:lnTo>
                  <a:lnTo>
                    <a:pt x="3792551" y="720"/>
                  </a:lnTo>
                  <a:lnTo>
                    <a:pt x="3837170" y="5469"/>
                  </a:lnTo>
                  <a:lnTo>
                    <a:pt x="3876384" y="6176"/>
                  </a:lnTo>
                  <a:lnTo>
                    <a:pt x="3916220" y="6316"/>
                  </a:lnTo>
                  <a:lnTo>
                    <a:pt x="3960761" y="6345"/>
                  </a:lnTo>
                  <a:lnTo>
                    <a:pt x="4008054" y="6349"/>
                  </a:lnTo>
                  <a:lnTo>
                    <a:pt x="4053061" y="6350"/>
                  </a:lnTo>
                  <a:lnTo>
                    <a:pt x="4100085" y="10008"/>
                  </a:lnTo>
                  <a:lnTo>
                    <a:pt x="4144333" y="10342"/>
                  </a:lnTo>
                  <a:lnTo>
                    <a:pt x="4189942" y="12390"/>
                  </a:lnTo>
                  <a:lnTo>
                    <a:pt x="4236852" y="12659"/>
                  </a:lnTo>
                  <a:lnTo>
                    <a:pt x="4279641" y="12695"/>
                  </a:lnTo>
                  <a:lnTo>
                    <a:pt x="4324037" y="15844"/>
                  </a:lnTo>
                  <a:lnTo>
                    <a:pt x="4349657" y="15513"/>
                  </a:lnTo>
                  <a:lnTo>
                    <a:pt x="4396435" y="18584"/>
                  </a:lnTo>
                  <a:lnTo>
                    <a:pt x="4440503" y="18989"/>
                  </a:lnTo>
                  <a:lnTo>
                    <a:pt x="4488092" y="20923"/>
                  </a:lnTo>
                  <a:lnTo>
                    <a:pt x="4532310" y="24811"/>
                  </a:lnTo>
                  <a:lnTo>
                    <a:pt x="4579560" y="25322"/>
                  </a:lnTo>
                  <a:lnTo>
                    <a:pt x="4624562" y="27271"/>
                  </a:lnTo>
                  <a:lnTo>
                    <a:pt x="4665481" y="30865"/>
                  </a:lnTo>
                  <a:lnTo>
                    <a:pt x="4711188" y="31634"/>
                  </a:lnTo>
                  <a:lnTo>
                    <a:pt x="4758330" y="36099"/>
                  </a:lnTo>
                  <a:lnTo>
                    <a:pt x="4805817" y="37836"/>
                  </a:lnTo>
                  <a:lnTo>
                    <a:pt x="4850972" y="43092"/>
                  </a:lnTo>
                  <a:lnTo>
                    <a:pt x="4898041" y="44271"/>
                  </a:lnTo>
                  <a:lnTo>
                    <a:pt x="4945518" y="44426"/>
                  </a:lnTo>
                  <a:lnTo>
                    <a:pt x="4992553" y="44447"/>
                  </a:lnTo>
                  <a:lnTo>
                    <a:pt x="5039139" y="48814"/>
                  </a:lnTo>
                  <a:lnTo>
                    <a:pt x="5085403" y="50538"/>
                  </a:lnTo>
                  <a:lnTo>
                    <a:pt x="5132278" y="50766"/>
                  </a:lnTo>
                  <a:lnTo>
                    <a:pt x="5173425" y="50793"/>
                  </a:lnTo>
                  <a:lnTo>
                    <a:pt x="5211160" y="50798"/>
                  </a:lnTo>
                  <a:lnTo>
                    <a:pt x="5251854" y="52681"/>
                  </a:lnTo>
                  <a:lnTo>
                    <a:pt x="5290493" y="56267"/>
                  </a:lnTo>
                  <a:lnTo>
                    <a:pt x="5329665" y="56976"/>
                  </a:lnTo>
                  <a:lnTo>
                    <a:pt x="5367193" y="57116"/>
                  </a:lnTo>
                  <a:lnTo>
                    <a:pt x="5414493" y="57145"/>
                  </a:lnTo>
                  <a:lnTo>
                    <a:pt x="5453198" y="57149"/>
                  </a:lnTo>
                  <a:lnTo>
                    <a:pt x="5491601" y="53779"/>
                  </a:lnTo>
                  <a:lnTo>
                    <a:pt x="5532452" y="51388"/>
                  </a:lnTo>
                  <a:lnTo>
                    <a:pt x="5570312" y="50916"/>
                  </a:lnTo>
                  <a:lnTo>
                    <a:pt x="5611552" y="50823"/>
                  </a:lnTo>
                  <a:lnTo>
                    <a:pt x="5652964" y="50805"/>
                  </a:lnTo>
                  <a:lnTo>
                    <a:pt x="5692816" y="50801"/>
                  </a:lnTo>
                  <a:lnTo>
                    <a:pt x="5734293" y="50800"/>
                  </a:lnTo>
                  <a:lnTo>
                    <a:pt x="5774733" y="46436"/>
                  </a:lnTo>
                  <a:lnTo>
                    <a:pt x="5814810" y="46724"/>
                  </a:lnTo>
                  <a:lnTo>
                    <a:pt x="5843351" y="47711"/>
                  </a:lnTo>
                  <a:lnTo>
                    <a:pt x="5884601" y="45094"/>
                  </a:lnTo>
                  <a:lnTo>
                    <a:pt x="5923061" y="44577"/>
                  </a:lnTo>
                  <a:lnTo>
                    <a:pt x="5966197" y="44475"/>
                  </a:lnTo>
                  <a:lnTo>
                    <a:pt x="5991986" y="4446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MARTInkShape-297"/>
            <p:cNvSpPr/>
            <p:nvPr>
              <p:custDataLst>
                <p:tags r:id="rId4"/>
              </p:custDataLst>
            </p:nvPr>
          </p:nvSpPr>
          <p:spPr>
            <a:xfrm>
              <a:off x="8726196" y="4870450"/>
              <a:ext cx="2227555" cy="88901"/>
            </a:xfrm>
            <a:custGeom>
              <a:avLst/>
              <a:gdLst/>
              <a:ahLst/>
              <a:cxnLst/>
              <a:rect l="0" t="0" r="0" b="0"/>
              <a:pathLst>
                <a:path w="2227555" h="88901">
                  <a:moveTo>
                    <a:pt x="0" y="19050"/>
                  </a:moveTo>
                  <a:lnTo>
                    <a:pt x="0" y="19050"/>
                  </a:lnTo>
                  <a:lnTo>
                    <a:pt x="2157" y="19050"/>
                  </a:lnTo>
                  <a:lnTo>
                    <a:pt x="48539" y="19050"/>
                  </a:lnTo>
                  <a:lnTo>
                    <a:pt x="95430" y="17168"/>
                  </a:lnTo>
                  <a:lnTo>
                    <a:pt x="136579" y="13583"/>
                  </a:lnTo>
                  <a:lnTo>
                    <a:pt x="174314" y="12874"/>
                  </a:lnTo>
                  <a:lnTo>
                    <a:pt x="213126" y="12734"/>
                  </a:lnTo>
                  <a:lnTo>
                    <a:pt x="256743" y="12705"/>
                  </a:lnTo>
                  <a:lnTo>
                    <a:pt x="302616" y="9330"/>
                  </a:lnTo>
                  <a:lnTo>
                    <a:pt x="347558" y="6742"/>
                  </a:lnTo>
                  <a:lnTo>
                    <a:pt x="393894" y="6402"/>
                  </a:lnTo>
                  <a:lnTo>
                    <a:pt x="436606" y="2986"/>
                  </a:lnTo>
                  <a:lnTo>
                    <a:pt x="480993" y="393"/>
                  </a:lnTo>
                  <a:lnTo>
                    <a:pt x="519938" y="52"/>
                  </a:lnTo>
                  <a:lnTo>
                    <a:pt x="561973" y="7"/>
                  </a:lnTo>
                  <a:lnTo>
                    <a:pt x="602264" y="1"/>
                  </a:lnTo>
                  <a:lnTo>
                    <a:pt x="644328" y="0"/>
                  </a:lnTo>
                  <a:lnTo>
                    <a:pt x="686626" y="0"/>
                  </a:lnTo>
                  <a:lnTo>
                    <a:pt x="734050" y="3371"/>
                  </a:lnTo>
                  <a:lnTo>
                    <a:pt x="773797" y="5958"/>
                  </a:lnTo>
                  <a:lnTo>
                    <a:pt x="815084" y="10662"/>
                  </a:lnTo>
                  <a:lnTo>
                    <a:pt x="860780" y="16885"/>
                  </a:lnTo>
                  <a:lnTo>
                    <a:pt x="906676" y="19565"/>
                  </a:lnTo>
                  <a:lnTo>
                    <a:pt x="951252" y="29159"/>
                  </a:lnTo>
                  <a:lnTo>
                    <a:pt x="995008" y="32228"/>
                  </a:lnTo>
                  <a:lnTo>
                    <a:pt x="1041948" y="42720"/>
                  </a:lnTo>
                  <a:lnTo>
                    <a:pt x="1084158" y="46180"/>
                  </a:lnTo>
                  <a:lnTo>
                    <a:pt x="1127645" y="55420"/>
                  </a:lnTo>
                  <a:lnTo>
                    <a:pt x="1172011" y="62024"/>
                  </a:lnTo>
                  <a:lnTo>
                    <a:pt x="1216453" y="68396"/>
                  </a:lnTo>
                  <a:lnTo>
                    <a:pt x="1259021" y="71604"/>
                  </a:lnTo>
                  <a:lnTo>
                    <a:pt x="1285370" y="75292"/>
                  </a:lnTo>
                  <a:lnTo>
                    <a:pt x="1329016" y="79491"/>
                  </a:lnTo>
                  <a:lnTo>
                    <a:pt x="1376467" y="83076"/>
                  </a:lnTo>
                  <a:lnTo>
                    <a:pt x="1421092" y="88497"/>
                  </a:lnTo>
                  <a:lnTo>
                    <a:pt x="1465553" y="88876"/>
                  </a:lnTo>
                  <a:lnTo>
                    <a:pt x="1509121" y="88898"/>
                  </a:lnTo>
                  <a:lnTo>
                    <a:pt x="1553004" y="88900"/>
                  </a:lnTo>
                  <a:lnTo>
                    <a:pt x="1596937" y="88900"/>
                  </a:lnTo>
                  <a:lnTo>
                    <a:pt x="1612903" y="87018"/>
                  </a:lnTo>
                  <a:lnTo>
                    <a:pt x="1649818" y="82942"/>
                  </a:lnTo>
                  <a:lnTo>
                    <a:pt x="1695438" y="76098"/>
                  </a:lnTo>
                  <a:lnTo>
                    <a:pt x="1738943" y="66764"/>
                  </a:lnTo>
                  <a:lnTo>
                    <a:pt x="1786303" y="54747"/>
                  </a:lnTo>
                  <a:lnTo>
                    <a:pt x="1828023" y="44047"/>
                  </a:lnTo>
                  <a:lnTo>
                    <a:pt x="1873684" y="30415"/>
                  </a:lnTo>
                  <a:lnTo>
                    <a:pt x="1917060" y="21232"/>
                  </a:lnTo>
                  <a:lnTo>
                    <a:pt x="1962974" y="19088"/>
                  </a:lnTo>
                  <a:lnTo>
                    <a:pt x="2009464" y="19051"/>
                  </a:lnTo>
                  <a:lnTo>
                    <a:pt x="2052989" y="19050"/>
                  </a:lnTo>
                  <a:lnTo>
                    <a:pt x="2090396" y="19755"/>
                  </a:lnTo>
                  <a:lnTo>
                    <a:pt x="2132311" y="31242"/>
                  </a:lnTo>
                  <a:lnTo>
                    <a:pt x="2140774" y="32229"/>
                  </a:lnTo>
                  <a:lnTo>
                    <a:pt x="2185809" y="48586"/>
                  </a:lnTo>
                  <a:lnTo>
                    <a:pt x="2197390" y="50850"/>
                  </a:lnTo>
                  <a:lnTo>
                    <a:pt x="2207981" y="55696"/>
                  </a:lnTo>
                  <a:lnTo>
                    <a:pt x="2212505" y="57209"/>
                  </a:lnTo>
                  <a:lnTo>
                    <a:pt x="2219919" y="62532"/>
                  </a:lnTo>
                  <a:lnTo>
                    <a:pt x="2227554" y="635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SMARTInkShape-298"/>
          <p:cNvSpPr/>
          <p:nvPr>
            <p:custDataLst>
              <p:tags r:id="rId1"/>
            </p:custDataLst>
          </p:nvPr>
        </p:nvSpPr>
        <p:spPr>
          <a:xfrm>
            <a:off x="8776253" y="1779222"/>
            <a:ext cx="18106" cy="11272"/>
          </a:xfrm>
          <a:custGeom>
            <a:avLst/>
            <a:gdLst/>
            <a:ahLst/>
            <a:cxnLst/>
            <a:rect l="0" t="0" r="0" b="0"/>
            <a:pathLst>
              <a:path w="18106" h="11272">
                <a:moveTo>
                  <a:pt x="0" y="8047"/>
                </a:moveTo>
                <a:lnTo>
                  <a:pt x="0" y="8047"/>
                </a:lnTo>
                <a:lnTo>
                  <a:pt x="11804" y="611"/>
                </a:lnTo>
                <a:lnTo>
                  <a:pt x="14035" y="0"/>
                </a:lnTo>
                <a:lnTo>
                  <a:pt x="15522" y="298"/>
                </a:lnTo>
                <a:lnTo>
                  <a:pt x="16513" y="1202"/>
                </a:lnTo>
                <a:lnTo>
                  <a:pt x="18105" y="4353"/>
                </a:lnTo>
                <a:lnTo>
                  <a:pt x="15010" y="8269"/>
                </a:lnTo>
                <a:lnTo>
                  <a:pt x="10748" y="11271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MARTInkShape-299"/>
          <p:cNvSpPr/>
          <p:nvPr>
            <p:custDataLst>
              <p:tags r:id="rId2"/>
            </p:custDataLst>
          </p:nvPr>
        </p:nvSpPr>
        <p:spPr>
          <a:xfrm>
            <a:off x="4095750" y="1339851"/>
            <a:ext cx="628236" cy="82550"/>
          </a:xfrm>
          <a:custGeom>
            <a:avLst/>
            <a:gdLst/>
            <a:ahLst/>
            <a:cxnLst/>
            <a:rect l="0" t="0" r="0" b="0"/>
            <a:pathLst>
              <a:path w="628236" h="82550">
                <a:moveTo>
                  <a:pt x="0" y="82549"/>
                </a:moveTo>
                <a:lnTo>
                  <a:pt x="0" y="82549"/>
                </a:lnTo>
                <a:lnTo>
                  <a:pt x="3371" y="79178"/>
                </a:lnTo>
                <a:lnTo>
                  <a:pt x="28561" y="69684"/>
                </a:lnTo>
                <a:lnTo>
                  <a:pt x="68855" y="59244"/>
                </a:lnTo>
                <a:lnTo>
                  <a:pt x="115589" y="48679"/>
                </a:lnTo>
                <a:lnTo>
                  <a:pt x="159553" y="45285"/>
                </a:lnTo>
                <a:lnTo>
                  <a:pt x="202941" y="42733"/>
                </a:lnTo>
                <a:lnTo>
                  <a:pt x="248853" y="39014"/>
                </a:lnTo>
                <a:lnTo>
                  <a:pt x="286107" y="38370"/>
                </a:lnTo>
                <a:lnTo>
                  <a:pt x="332256" y="33083"/>
                </a:lnTo>
                <a:lnTo>
                  <a:pt x="368909" y="27989"/>
                </a:lnTo>
                <a:lnTo>
                  <a:pt x="405875" y="26166"/>
                </a:lnTo>
                <a:lnTo>
                  <a:pt x="450328" y="25551"/>
                </a:lnTo>
                <a:lnTo>
                  <a:pt x="493080" y="25429"/>
                </a:lnTo>
                <a:lnTo>
                  <a:pt x="539179" y="20377"/>
                </a:lnTo>
                <a:lnTo>
                  <a:pt x="586774" y="19127"/>
                </a:lnTo>
                <a:lnTo>
                  <a:pt x="617652" y="19051"/>
                </a:lnTo>
                <a:lnTo>
                  <a:pt x="619201" y="18345"/>
                </a:lnTo>
                <a:lnTo>
                  <a:pt x="620234" y="17168"/>
                </a:lnTo>
                <a:lnTo>
                  <a:pt x="620923" y="15679"/>
                </a:lnTo>
                <a:lnTo>
                  <a:pt x="620676" y="14685"/>
                </a:lnTo>
                <a:lnTo>
                  <a:pt x="619807" y="14023"/>
                </a:lnTo>
                <a:lnTo>
                  <a:pt x="618521" y="13582"/>
                </a:lnTo>
                <a:lnTo>
                  <a:pt x="603966" y="3938"/>
                </a:lnTo>
                <a:lnTo>
                  <a:pt x="588881" y="1166"/>
                </a:lnTo>
                <a:lnTo>
                  <a:pt x="543465" y="102"/>
                </a:lnTo>
                <a:lnTo>
                  <a:pt x="496556" y="13"/>
                </a:lnTo>
                <a:lnTo>
                  <a:pt x="451568" y="2"/>
                </a:lnTo>
                <a:lnTo>
                  <a:pt x="412963" y="0"/>
                </a:lnTo>
                <a:lnTo>
                  <a:pt x="365651" y="5069"/>
                </a:lnTo>
                <a:lnTo>
                  <a:pt x="324555" y="10830"/>
                </a:lnTo>
                <a:lnTo>
                  <a:pt x="281804" y="16300"/>
                </a:lnTo>
                <a:lnTo>
                  <a:pt x="242012" y="18940"/>
                </a:lnTo>
                <a:lnTo>
                  <a:pt x="203411" y="23877"/>
                </a:lnTo>
                <a:lnTo>
                  <a:pt x="165163" y="29809"/>
                </a:lnTo>
                <a:lnTo>
                  <a:pt x="118075" y="40015"/>
                </a:lnTo>
                <a:lnTo>
                  <a:pt x="77808" y="52040"/>
                </a:lnTo>
                <a:lnTo>
                  <a:pt x="32449" y="60071"/>
                </a:lnTo>
                <a:lnTo>
                  <a:pt x="154" y="69818"/>
                </a:lnTo>
                <a:lnTo>
                  <a:pt x="32644" y="67966"/>
                </a:lnTo>
                <a:lnTo>
                  <a:pt x="73051" y="59018"/>
                </a:lnTo>
                <a:lnTo>
                  <a:pt x="119652" y="52021"/>
                </a:lnTo>
                <a:lnTo>
                  <a:pt x="166157" y="46676"/>
                </a:lnTo>
                <a:lnTo>
                  <a:pt x="202808" y="45109"/>
                </a:lnTo>
                <a:lnTo>
                  <a:pt x="249036" y="42698"/>
                </a:lnTo>
                <a:lnTo>
                  <a:pt x="288042" y="39462"/>
                </a:lnTo>
                <a:lnTo>
                  <a:pt x="327116" y="38503"/>
                </a:lnTo>
                <a:lnTo>
                  <a:pt x="362918" y="36337"/>
                </a:lnTo>
                <a:lnTo>
                  <a:pt x="400337" y="33109"/>
                </a:lnTo>
                <a:lnTo>
                  <a:pt x="438235" y="32152"/>
                </a:lnTo>
                <a:lnTo>
                  <a:pt x="485596" y="28458"/>
                </a:lnTo>
                <a:lnTo>
                  <a:pt x="524558" y="26003"/>
                </a:lnTo>
                <a:lnTo>
                  <a:pt x="569221" y="25479"/>
                </a:lnTo>
                <a:lnTo>
                  <a:pt x="616381" y="25401"/>
                </a:lnTo>
                <a:lnTo>
                  <a:pt x="623917" y="25400"/>
                </a:lnTo>
                <a:lnTo>
                  <a:pt x="625495" y="24694"/>
                </a:lnTo>
                <a:lnTo>
                  <a:pt x="626547" y="23518"/>
                </a:lnTo>
                <a:lnTo>
                  <a:pt x="628235" y="19932"/>
                </a:lnTo>
                <a:lnTo>
                  <a:pt x="627668" y="19637"/>
                </a:lnTo>
                <a:lnTo>
                  <a:pt x="619807" y="17284"/>
                </a:lnTo>
                <a:lnTo>
                  <a:pt x="595735" y="8939"/>
                </a:lnTo>
                <a:lnTo>
                  <a:pt x="552923" y="6576"/>
                </a:lnTo>
                <a:lnTo>
                  <a:pt x="513607" y="6394"/>
                </a:lnTo>
                <a:lnTo>
                  <a:pt x="471870" y="9729"/>
                </a:lnTo>
                <a:lnTo>
                  <a:pt x="428949" y="12818"/>
                </a:lnTo>
                <a:lnTo>
                  <a:pt x="392855" y="18300"/>
                </a:lnTo>
                <a:lnTo>
                  <a:pt x="356055" y="27843"/>
                </a:lnTo>
                <a:lnTo>
                  <a:pt x="309776" y="39627"/>
                </a:lnTo>
                <a:lnTo>
                  <a:pt x="268880" y="51252"/>
                </a:lnTo>
                <a:lnTo>
                  <a:pt x="222250" y="63499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5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MARTInkShape-300"/>
          <p:cNvSpPr/>
          <p:nvPr>
            <p:custDataLst>
              <p:tags r:id="rId1"/>
            </p:custDataLst>
          </p:nvPr>
        </p:nvSpPr>
        <p:spPr>
          <a:xfrm>
            <a:off x="4223748" y="1270892"/>
            <a:ext cx="227557" cy="81659"/>
          </a:xfrm>
          <a:custGeom>
            <a:avLst/>
            <a:gdLst/>
            <a:ahLst/>
            <a:cxnLst/>
            <a:rect l="0" t="0" r="0" b="0"/>
            <a:pathLst>
              <a:path w="227557" h="81659">
                <a:moveTo>
                  <a:pt x="214902" y="30858"/>
                </a:moveTo>
                <a:lnTo>
                  <a:pt x="214902" y="30858"/>
                </a:lnTo>
                <a:lnTo>
                  <a:pt x="221644" y="27487"/>
                </a:lnTo>
                <a:lnTo>
                  <a:pt x="223630" y="25788"/>
                </a:lnTo>
                <a:lnTo>
                  <a:pt x="225837" y="22020"/>
                </a:lnTo>
                <a:lnTo>
                  <a:pt x="227253" y="13851"/>
                </a:lnTo>
                <a:lnTo>
                  <a:pt x="227556" y="6703"/>
                </a:lnTo>
                <a:lnTo>
                  <a:pt x="226866" y="6288"/>
                </a:lnTo>
                <a:lnTo>
                  <a:pt x="200935" y="0"/>
                </a:lnTo>
                <a:lnTo>
                  <a:pt x="153493" y="8758"/>
                </a:lnTo>
                <a:lnTo>
                  <a:pt x="106786" y="24554"/>
                </a:lnTo>
                <a:lnTo>
                  <a:pt x="61215" y="41443"/>
                </a:lnTo>
                <a:lnTo>
                  <a:pt x="14247" y="62477"/>
                </a:lnTo>
                <a:lnTo>
                  <a:pt x="0" y="74338"/>
                </a:lnTo>
                <a:lnTo>
                  <a:pt x="373" y="74661"/>
                </a:lnTo>
                <a:lnTo>
                  <a:pt x="7928" y="75223"/>
                </a:lnTo>
                <a:lnTo>
                  <a:pt x="11906" y="73389"/>
                </a:lnTo>
                <a:lnTo>
                  <a:pt x="16026" y="70927"/>
                </a:lnTo>
                <a:lnTo>
                  <a:pt x="49477" y="61837"/>
                </a:lnTo>
                <a:lnTo>
                  <a:pt x="70760" y="48387"/>
                </a:lnTo>
                <a:lnTo>
                  <a:pt x="116592" y="34845"/>
                </a:lnTo>
                <a:lnTo>
                  <a:pt x="146408" y="26022"/>
                </a:lnTo>
                <a:lnTo>
                  <a:pt x="157183" y="19920"/>
                </a:lnTo>
                <a:lnTo>
                  <a:pt x="184355" y="11938"/>
                </a:lnTo>
                <a:lnTo>
                  <a:pt x="189413" y="11810"/>
                </a:lnTo>
                <a:lnTo>
                  <a:pt x="180656" y="11808"/>
                </a:lnTo>
                <a:lnTo>
                  <a:pt x="176633" y="13690"/>
                </a:lnTo>
                <a:lnTo>
                  <a:pt x="164931" y="20646"/>
                </a:lnTo>
                <a:lnTo>
                  <a:pt x="118101" y="30908"/>
                </a:lnTo>
                <a:lnTo>
                  <a:pt x="74394" y="47848"/>
                </a:lnTo>
                <a:lnTo>
                  <a:pt x="54206" y="59791"/>
                </a:lnTo>
                <a:lnTo>
                  <a:pt x="46246" y="62479"/>
                </a:lnTo>
                <a:lnTo>
                  <a:pt x="39419" y="66725"/>
                </a:lnTo>
                <a:lnTo>
                  <a:pt x="32928" y="69002"/>
                </a:lnTo>
                <a:lnTo>
                  <a:pt x="25664" y="74338"/>
                </a:lnTo>
                <a:lnTo>
                  <a:pt x="25243" y="73956"/>
                </a:lnTo>
                <a:lnTo>
                  <a:pt x="24776" y="71650"/>
                </a:lnTo>
                <a:lnTo>
                  <a:pt x="25357" y="70752"/>
                </a:lnTo>
                <a:lnTo>
                  <a:pt x="26450" y="70154"/>
                </a:lnTo>
                <a:lnTo>
                  <a:pt x="27884" y="69756"/>
                </a:lnTo>
                <a:lnTo>
                  <a:pt x="37282" y="62156"/>
                </a:lnTo>
                <a:lnTo>
                  <a:pt x="41415" y="58879"/>
                </a:lnTo>
                <a:lnTo>
                  <a:pt x="48414" y="55624"/>
                </a:lnTo>
                <a:lnTo>
                  <a:pt x="86080" y="28795"/>
                </a:lnTo>
                <a:lnTo>
                  <a:pt x="124516" y="16718"/>
                </a:lnTo>
                <a:lnTo>
                  <a:pt x="129575" y="13990"/>
                </a:lnTo>
                <a:lnTo>
                  <a:pt x="138572" y="12239"/>
                </a:lnTo>
                <a:lnTo>
                  <a:pt x="143772" y="11893"/>
                </a:lnTo>
                <a:lnTo>
                  <a:pt x="144199" y="12570"/>
                </a:lnTo>
                <a:lnTo>
                  <a:pt x="144940" y="17283"/>
                </a:lnTo>
                <a:lnTo>
                  <a:pt x="141648" y="21270"/>
                </a:lnTo>
                <a:lnTo>
                  <a:pt x="95512" y="54553"/>
                </a:lnTo>
                <a:lnTo>
                  <a:pt x="62502" y="81658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MARTInkShape-301"/>
          <p:cNvSpPr/>
          <p:nvPr>
            <p:custDataLst>
              <p:tags r:id="rId2"/>
            </p:custDataLst>
          </p:nvPr>
        </p:nvSpPr>
        <p:spPr>
          <a:xfrm>
            <a:off x="3965385" y="3803967"/>
            <a:ext cx="35116" cy="29060"/>
          </a:xfrm>
          <a:custGeom>
            <a:avLst/>
            <a:gdLst/>
            <a:ahLst/>
            <a:cxnLst/>
            <a:rect l="0" t="0" r="0" b="0"/>
            <a:pathLst>
              <a:path w="35116" h="29060">
                <a:moveTo>
                  <a:pt x="35115" y="29059"/>
                </a:moveTo>
                <a:lnTo>
                  <a:pt x="35115" y="29059"/>
                </a:lnTo>
                <a:lnTo>
                  <a:pt x="35115" y="11116"/>
                </a:lnTo>
                <a:lnTo>
                  <a:pt x="33233" y="6411"/>
                </a:lnTo>
                <a:lnTo>
                  <a:pt x="31744" y="4168"/>
                </a:lnTo>
                <a:lnTo>
                  <a:pt x="30046" y="2673"/>
                </a:lnTo>
                <a:lnTo>
                  <a:pt x="26277" y="1012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MARTInkShape-302"/>
          <p:cNvSpPr/>
          <p:nvPr>
            <p:custDataLst>
              <p:tags r:id="rId3"/>
            </p:custDataLst>
          </p:nvPr>
        </p:nvSpPr>
        <p:spPr>
          <a:xfrm>
            <a:off x="3590699" y="5727700"/>
            <a:ext cx="251052" cy="84447"/>
          </a:xfrm>
          <a:custGeom>
            <a:avLst/>
            <a:gdLst/>
            <a:ahLst/>
            <a:cxnLst/>
            <a:rect l="0" t="0" r="0" b="0"/>
            <a:pathLst>
              <a:path w="251052" h="84447">
                <a:moveTo>
                  <a:pt x="0" y="84446"/>
                </a:moveTo>
                <a:lnTo>
                  <a:pt x="0" y="84446"/>
                </a:lnTo>
                <a:lnTo>
                  <a:pt x="41503" y="81057"/>
                </a:lnTo>
                <a:lnTo>
                  <a:pt x="84984" y="71770"/>
                </a:lnTo>
                <a:lnTo>
                  <a:pt x="126319" y="57986"/>
                </a:lnTo>
                <a:lnTo>
                  <a:pt x="173906" y="40389"/>
                </a:lnTo>
                <a:lnTo>
                  <a:pt x="217367" y="19053"/>
                </a:lnTo>
                <a:lnTo>
                  <a:pt x="222674" y="15523"/>
                </a:lnTo>
                <a:lnTo>
                  <a:pt x="227386" y="13955"/>
                </a:lnTo>
                <a:lnTo>
                  <a:pt x="228924" y="12831"/>
                </a:lnTo>
                <a:lnTo>
                  <a:pt x="229950" y="11376"/>
                </a:lnTo>
                <a:lnTo>
                  <a:pt x="230634" y="9701"/>
                </a:lnTo>
                <a:lnTo>
                  <a:pt x="231795" y="8584"/>
                </a:lnTo>
                <a:lnTo>
                  <a:pt x="238388" y="5841"/>
                </a:lnTo>
                <a:lnTo>
                  <a:pt x="244701" y="0"/>
                </a:lnTo>
                <a:lnTo>
                  <a:pt x="250789" y="0"/>
                </a:lnTo>
                <a:lnTo>
                  <a:pt x="251051" y="635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ARTInkShape-303"/>
          <p:cNvSpPr/>
          <p:nvPr>
            <p:custDataLst>
              <p:tags r:id="rId4"/>
            </p:custDataLst>
          </p:nvPr>
        </p:nvSpPr>
        <p:spPr>
          <a:xfrm>
            <a:off x="4032250" y="1238360"/>
            <a:ext cx="628550" cy="145941"/>
          </a:xfrm>
          <a:custGeom>
            <a:avLst/>
            <a:gdLst/>
            <a:ahLst/>
            <a:cxnLst/>
            <a:rect l="0" t="0" r="0" b="0"/>
            <a:pathLst>
              <a:path w="628550" h="145941">
                <a:moveTo>
                  <a:pt x="615950" y="69740"/>
                </a:moveTo>
                <a:lnTo>
                  <a:pt x="615950" y="69740"/>
                </a:lnTo>
                <a:lnTo>
                  <a:pt x="616655" y="59601"/>
                </a:lnTo>
                <a:lnTo>
                  <a:pt x="628142" y="25819"/>
                </a:lnTo>
                <a:lnTo>
                  <a:pt x="628549" y="16928"/>
                </a:lnTo>
                <a:lnTo>
                  <a:pt x="626724" y="12636"/>
                </a:lnTo>
                <a:lnTo>
                  <a:pt x="619803" y="4132"/>
                </a:lnTo>
                <a:lnTo>
                  <a:pt x="613899" y="1776"/>
                </a:lnTo>
                <a:lnTo>
                  <a:pt x="582826" y="0"/>
                </a:lnTo>
                <a:lnTo>
                  <a:pt x="543480" y="6812"/>
                </a:lnTo>
                <a:lnTo>
                  <a:pt x="503249" y="14820"/>
                </a:lnTo>
                <a:lnTo>
                  <a:pt x="456262" y="23196"/>
                </a:lnTo>
                <a:lnTo>
                  <a:pt x="418116" y="29530"/>
                </a:lnTo>
                <a:lnTo>
                  <a:pt x="375848" y="36581"/>
                </a:lnTo>
                <a:lnTo>
                  <a:pt x="332044" y="47999"/>
                </a:lnTo>
                <a:lnTo>
                  <a:pt x="287786" y="63769"/>
                </a:lnTo>
                <a:lnTo>
                  <a:pt x="243393" y="77692"/>
                </a:lnTo>
                <a:lnTo>
                  <a:pt x="199665" y="90754"/>
                </a:lnTo>
                <a:lnTo>
                  <a:pt x="159584" y="103561"/>
                </a:lnTo>
                <a:lnTo>
                  <a:pt x="121603" y="115588"/>
                </a:lnTo>
                <a:lnTo>
                  <a:pt x="78688" y="126330"/>
                </a:lnTo>
                <a:lnTo>
                  <a:pt x="34756" y="141674"/>
                </a:lnTo>
                <a:lnTo>
                  <a:pt x="12927" y="145907"/>
                </a:lnTo>
                <a:lnTo>
                  <a:pt x="58254" y="128933"/>
                </a:lnTo>
                <a:lnTo>
                  <a:pt x="101162" y="118414"/>
                </a:lnTo>
                <a:lnTo>
                  <a:pt x="146512" y="109955"/>
                </a:lnTo>
                <a:lnTo>
                  <a:pt x="192055" y="103371"/>
                </a:lnTo>
                <a:lnTo>
                  <a:pt x="230942" y="100166"/>
                </a:lnTo>
                <a:lnTo>
                  <a:pt x="271862" y="96629"/>
                </a:lnTo>
                <a:lnTo>
                  <a:pt x="312680" y="95581"/>
                </a:lnTo>
                <a:lnTo>
                  <a:pt x="356053" y="93389"/>
                </a:lnTo>
                <a:lnTo>
                  <a:pt x="400184" y="90153"/>
                </a:lnTo>
                <a:lnTo>
                  <a:pt x="442658" y="89194"/>
                </a:lnTo>
                <a:lnTo>
                  <a:pt x="480173" y="88910"/>
                </a:lnTo>
                <a:lnTo>
                  <a:pt x="521083" y="88814"/>
                </a:lnTo>
                <a:lnTo>
                  <a:pt x="566184" y="88793"/>
                </a:lnTo>
                <a:lnTo>
                  <a:pt x="613538" y="88790"/>
                </a:lnTo>
                <a:lnTo>
                  <a:pt x="616458" y="88790"/>
                </a:lnTo>
                <a:lnTo>
                  <a:pt x="618406" y="88085"/>
                </a:lnTo>
                <a:lnTo>
                  <a:pt x="619704" y="86909"/>
                </a:lnTo>
                <a:lnTo>
                  <a:pt x="620569" y="85419"/>
                </a:lnTo>
                <a:lnTo>
                  <a:pt x="620440" y="84426"/>
                </a:lnTo>
                <a:lnTo>
                  <a:pt x="619649" y="83764"/>
                </a:lnTo>
                <a:lnTo>
                  <a:pt x="616183" y="83028"/>
                </a:lnTo>
                <a:lnTo>
                  <a:pt x="570580" y="76996"/>
                </a:lnTo>
                <a:lnTo>
                  <a:pt x="523444" y="71183"/>
                </a:lnTo>
                <a:lnTo>
                  <a:pt x="486000" y="70168"/>
                </a:lnTo>
                <a:lnTo>
                  <a:pt x="445508" y="69867"/>
                </a:lnTo>
                <a:lnTo>
                  <a:pt x="404817" y="69778"/>
                </a:lnTo>
                <a:lnTo>
                  <a:pt x="361481" y="71633"/>
                </a:lnTo>
                <a:lnTo>
                  <a:pt x="319243" y="74769"/>
                </a:lnTo>
                <a:lnTo>
                  <a:pt x="279916" y="75699"/>
                </a:lnTo>
                <a:lnTo>
                  <a:pt x="241453" y="77855"/>
                </a:lnTo>
                <a:lnTo>
                  <a:pt x="200643" y="81534"/>
                </a:lnTo>
                <a:lnTo>
                  <a:pt x="153105" y="82405"/>
                </a:lnTo>
                <a:lnTo>
                  <a:pt x="142348" y="82433"/>
                </a:lnTo>
                <a:lnTo>
                  <a:pt x="138995" y="80555"/>
                </a:lnTo>
                <a:lnTo>
                  <a:pt x="137114" y="79067"/>
                </a:lnTo>
                <a:lnTo>
                  <a:pt x="136565" y="78075"/>
                </a:lnTo>
                <a:lnTo>
                  <a:pt x="136904" y="77413"/>
                </a:lnTo>
                <a:lnTo>
                  <a:pt x="179456" y="59099"/>
                </a:lnTo>
                <a:lnTo>
                  <a:pt x="221885" y="51937"/>
                </a:lnTo>
                <a:lnTo>
                  <a:pt x="262813" y="45867"/>
                </a:lnTo>
                <a:lnTo>
                  <a:pt x="306750" y="41636"/>
                </a:lnTo>
                <a:lnTo>
                  <a:pt x="343478" y="43539"/>
                </a:lnTo>
                <a:lnTo>
                  <a:pt x="390443" y="47553"/>
                </a:lnTo>
                <a:lnTo>
                  <a:pt x="433691" y="50776"/>
                </a:lnTo>
                <a:lnTo>
                  <a:pt x="476205" y="55594"/>
                </a:lnTo>
                <a:lnTo>
                  <a:pt x="522680" y="61213"/>
                </a:lnTo>
                <a:lnTo>
                  <a:pt x="553292" y="63905"/>
                </a:lnTo>
                <a:lnTo>
                  <a:pt x="564646" y="69471"/>
                </a:lnTo>
                <a:lnTo>
                  <a:pt x="561630" y="69660"/>
                </a:lnTo>
                <a:lnTo>
                  <a:pt x="558176" y="71586"/>
                </a:lnTo>
                <a:lnTo>
                  <a:pt x="556268" y="73087"/>
                </a:lnTo>
                <a:lnTo>
                  <a:pt x="550383" y="74755"/>
                </a:lnTo>
                <a:lnTo>
                  <a:pt x="508364" y="76038"/>
                </a:lnTo>
                <a:lnTo>
                  <a:pt x="464181" y="76083"/>
                </a:lnTo>
                <a:lnTo>
                  <a:pt x="417265" y="80453"/>
                </a:lnTo>
                <a:lnTo>
                  <a:pt x="375596" y="82557"/>
                </a:lnTo>
                <a:lnTo>
                  <a:pt x="331970" y="87335"/>
                </a:lnTo>
                <a:lnTo>
                  <a:pt x="287058" y="92514"/>
                </a:lnTo>
                <a:lnTo>
                  <a:pt x="254817" y="93973"/>
                </a:lnTo>
                <a:lnTo>
                  <a:pt x="208302" y="98165"/>
                </a:lnTo>
                <a:lnTo>
                  <a:pt x="163241" y="103876"/>
                </a:lnTo>
                <a:lnTo>
                  <a:pt x="121981" y="113407"/>
                </a:lnTo>
                <a:lnTo>
                  <a:pt x="76593" y="123495"/>
                </a:lnTo>
                <a:lnTo>
                  <a:pt x="33048" y="131662"/>
                </a:lnTo>
                <a:lnTo>
                  <a:pt x="6817" y="140062"/>
                </a:lnTo>
                <a:lnTo>
                  <a:pt x="0" y="145940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SMARTInkShape-Group130"/>
          <p:cNvGrpSpPr/>
          <p:nvPr/>
        </p:nvGrpSpPr>
        <p:grpSpPr>
          <a:xfrm>
            <a:off x="8683934" y="2781300"/>
            <a:ext cx="236437" cy="365243"/>
            <a:chOff x="8683934" y="2781300"/>
            <a:chExt cx="236437" cy="365243"/>
          </a:xfrm>
        </p:grpSpPr>
        <p:sp>
          <p:nvSpPr>
            <p:cNvPr id="23" name="SMARTInkShape-304"/>
            <p:cNvSpPr/>
            <p:nvPr>
              <p:custDataLst>
                <p:tags r:id="rId6"/>
              </p:custDataLst>
            </p:nvPr>
          </p:nvSpPr>
          <p:spPr>
            <a:xfrm>
              <a:off x="8721735" y="2948621"/>
              <a:ext cx="198636" cy="197922"/>
            </a:xfrm>
            <a:custGeom>
              <a:avLst/>
              <a:gdLst/>
              <a:ahLst/>
              <a:cxnLst/>
              <a:rect l="0" t="0" r="0" b="0"/>
              <a:pathLst>
                <a:path w="198636" h="197922">
                  <a:moveTo>
                    <a:pt x="0" y="0"/>
                  </a:moveTo>
                  <a:lnTo>
                    <a:pt x="0" y="0"/>
                  </a:lnTo>
                  <a:lnTo>
                    <a:pt x="15967" y="2069"/>
                  </a:lnTo>
                  <a:lnTo>
                    <a:pt x="62702" y="9018"/>
                  </a:lnTo>
                  <a:lnTo>
                    <a:pt x="104636" y="19032"/>
                  </a:lnTo>
                  <a:lnTo>
                    <a:pt x="146550" y="37121"/>
                  </a:lnTo>
                  <a:lnTo>
                    <a:pt x="178243" y="56086"/>
                  </a:lnTo>
                  <a:lnTo>
                    <a:pt x="187998" y="66482"/>
                  </a:lnTo>
                  <a:lnTo>
                    <a:pt x="195356" y="78500"/>
                  </a:lnTo>
                  <a:lnTo>
                    <a:pt x="198635" y="90997"/>
                  </a:lnTo>
                  <a:lnTo>
                    <a:pt x="197520" y="99417"/>
                  </a:lnTo>
                  <a:lnTo>
                    <a:pt x="188398" y="121256"/>
                  </a:lnTo>
                  <a:lnTo>
                    <a:pt x="177209" y="137611"/>
                  </a:lnTo>
                  <a:lnTo>
                    <a:pt x="134414" y="170994"/>
                  </a:lnTo>
                  <a:lnTo>
                    <a:pt x="93905" y="196142"/>
                  </a:lnTo>
                  <a:lnTo>
                    <a:pt x="91198" y="19792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SMARTInkShape-305"/>
            <p:cNvSpPr/>
            <p:nvPr>
              <p:custDataLst>
                <p:tags r:id="rId7"/>
              </p:custDataLst>
            </p:nvPr>
          </p:nvSpPr>
          <p:spPr>
            <a:xfrm>
              <a:off x="8683934" y="2781300"/>
              <a:ext cx="218767" cy="121231"/>
            </a:xfrm>
            <a:custGeom>
              <a:avLst/>
              <a:gdLst/>
              <a:ahLst/>
              <a:cxnLst/>
              <a:rect l="0" t="0" r="0" b="0"/>
              <a:pathLst>
                <a:path w="218767" h="121231">
                  <a:moveTo>
                    <a:pt x="218766" y="0"/>
                  </a:moveTo>
                  <a:lnTo>
                    <a:pt x="218766" y="0"/>
                  </a:lnTo>
                  <a:lnTo>
                    <a:pt x="172997" y="21199"/>
                  </a:lnTo>
                  <a:lnTo>
                    <a:pt x="132729" y="42708"/>
                  </a:lnTo>
                  <a:lnTo>
                    <a:pt x="86550" y="67766"/>
                  </a:lnTo>
                  <a:lnTo>
                    <a:pt x="41948" y="93136"/>
                  </a:lnTo>
                  <a:lnTo>
                    <a:pt x="2348" y="118403"/>
                  </a:lnTo>
                  <a:lnTo>
                    <a:pt x="0" y="12123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MARTInkShape-306"/>
          <p:cNvSpPr/>
          <p:nvPr>
            <p:custDataLst>
              <p:tags r:id="rId5"/>
            </p:custDataLst>
          </p:nvPr>
        </p:nvSpPr>
        <p:spPr>
          <a:xfrm>
            <a:off x="7448550" y="4361455"/>
            <a:ext cx="2491" cy="20046"/>
          </a:xfrm>
          <a:custGeom>
            <a:avLst/>
            <a:gdLst/>
            <a:ahLst/>
            <a:cxnLst/>
            <a:rect l="0" t="0" r="0" b="0"/>
            <a:pathLst>
              <a:path w="2491" h="20046">
                <a:moveTo>
                  <a:pt x="2490" y="0"/>
                </a:moveTo>
                <a:lnTo>
                  <a:pt x="2490" y="0"/>
                </a:lnTo>
                <a:lnTo>
                  <a:pt x="0" y="20045"/>
                </a:lnTo>
              </a:path>
            </a:pathLst>
          </a:cu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789655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ER </a:t>
                      </a:r>
                      <a:r>
                        <a:rPr lang="en-US" sz="4000" dirty="0" smtClean="0"/>
                        <a:t>verb</a:t>
                      </a:r>
                      <a:r>
                        <a:rPr lang="en-US" sz="4000" baseline="0" dirty="0" smtClean="0"/>
                        <a:t> endings </a:t>
                      </a:r>
                      <a:endParaRPr lang="en-U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r>
                        <a:rPr lang="en-US" dirty="0" smtClean="0"/>
                        <a:t> = 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r>
                        <a:rPr lang="en-US" dirty="0" smtClean="0"/>
                        <a:t>=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emos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</a:t>
                      </a:r>
                      <a:r>
                        <a:rPr lang="en-US" dirty="0" smtClean="0"/>
                        <a:t> = </a:t>
                      </a:r>
                      <a:r>
                        <a:rPr lang="en-US" dirty="0" err="1" smtClean="0"/>
                        <a:t>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r>
                        <a:rPr lang="en-US" dirty="0" smtClean="0"/>
                        <a:t> = </a:t>
                      </a:r>
                      <a:r>
                        <a:rPr lang="en-US" dirty="0" err="1" smtClean="0"/>
                        <a:t>éis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smtClean="0"/>
                        <a:t>El </a:t>
                      </a:r>
                    </a:p>
                    <a:p>
                      <a:r>
                        <a:rPr lang="en-US" dirty="0" smtClean="0"/>
                        <a:t>Ella                = e 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r>
                        <a:rPr lang="en-US" dirty="0" smtClean="0"/>
                        <a:t>                        </a:t>
                      </a:r>
                      <a:r>
                        <a:rPr lang="en-US" dirty="0" err="1" smtClean="0"/>
                        <a:t>en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MARTInkShape-307"/>
          <p:cNvSpPr/>
          <p:nvPr>
            <p:custDataLst>
              <p:tags r:id="rId1"/>
            </p:custDataLst>
          </p:nvPr>
        </p:nvSpPr>
        <p:spPr>
          <a:xfrm>
            <a:off x="4115094" y="1206503"/>
            <a:ext cx="290465" cy="120648"/>
          </a:xfrm>
          <a:custGeom>
            <a:avLst/>
            <a:gdLst/>
            <a:ahLst/>
            <a:cxnLst/>
            <a:rect l="0" t="0" r="0" b="0"/>
            <a:pathLst>
              <a:path w="290465" h="120648">
                <a:moveTo>
                  <a:pt x="279106" y="101597"/>
                </a:moveTo>
                <a:lnTo>
                  <a:pt x="279106" y="101597"/>
                </a:lnTo>
                <a:lnTo>
                  <a:pt x="270378" y="92163"/>
                </a:lnTo>
                <a:lnTo>
                  <a:pt x="258636" y="68935"/>
                </a:lnTo>
                <a:lnTo>
                  <a:pt x="255897" y="65208"/>
                </a:lnTo>
                <a:lnTo>
                  <a:pt x="254355" y="59144"/>
                </a:lnTo>
                <a:lnTo>
                  <a:pt x="253706" y="25404"/>
                </a:lnTo>
                <a:lnTo>
                  <a:pt x="259978" y="25397"/>
                </a:lnTo>
                <a:lnTo>
                  <a:pt x="216368" y="25397"/>
                </a:lnTo>
                <a:lnTo>
                  <a:pt x="183365" y="27279"/>
                </a:lnTo>
                <a:lnTo>
                  <a:pt x="140687" y="33236"/>
                </a:lnTo>
                <a:lnTo>
                  <a:pt x="99537" y="39552"/>
                </a:lnTo>
                <a:lnTo>
                  <a:pt x="55166" y="44256"/>
                </a:lnTo>
                <a:lnTo>
                  <a:pt x="42166" y="45096"/>
                </a:lnTo>
                <a:lnTo>
                  <a:pt x="22483" y="50533"/>
                </a:lnTo>
                <a:lnTo>
                  <a:pt x="16489" y="50719"/>
                </a:lnTo>
                <a:lnTo>
                  <a:pt x="12339" y="52644"/>
                </a:lnTo>
                <a:lnTo>
                  <a:pt x="7297" y="56257"/>
                </a:lnTo>
                <a:lnTo>
                  <a:pt x="698" y="57069"/>
                </a:lnTo>
                <a:lnTo>
                  <a:pt x="367" y="57800"/>
                </a:lnTo>
                <a:lnTo>
                  <a:pt x="0" y="60495"/>
                </a:lnTo>
                <a:lnTo>
                  <a:pt x="607" y="61496"/>
                </a:lnTo>
                <a:lnTo>
                  <a:pt x="1718" y="62163"/>
                </a:lnTo>
                <a:lnTo>
                  <a:pt x="3164" y="62607"/>
                </a:lnTo>
                <a:lnTo>
                  <a:pt x="4128" y="63609"/>
                </a:lnTo>
                <a:lnTo>
                  <a:pt x="5199" y="66604"/>
                </a:lnTo>
                <a:lnTo>
                  <a:pt x="6896" y="67685"/>
                </a:lnTo>
                <a:lnTo>
                  <a:pt x="20286" y="69562"/>
                </a:lnTo>
                <a:lnTo>
                  <a:pt x="63673" y="69840"/>
                </a:lnTo>
                <a:lnTo>
                  <a:pt x="95018" y="67965"/>
                </a:lnTo>
                <a:lnTo>
                  <a:pt x="134943" y="63889"/>
                </a:lnTo>
                <a:lnTo>
                  <a:pt x="177114" y="61650"/>
                </a:lnTo>
                <a:lnTo>
                  <a:pt x="221933" y="51943"/>
                </a:lnTo>
                <a:lnTo>
                  <a:pt x="246795" y="44040"/>
                </a:lnTo>
                <a:lnTo>
                  <a:pt x="277602" y="25386"/>
                </a:lnTo>
                <a:lnTo>
                  <a:pt x="287276" y="16928"/>
                </a:lnTo>
                <a:lnTo>
                  <a:pt x="289793" y="12696"/>
                </a:lnTo>
                <a:lnTo>
                  <a:pt x="290464" y="10580"/>
                </a:lnTo>
                <a:lnTo>
                  <a:pt x="290206" y="8463"/>
                </a:lnTo>
                <a:lnTo>
                  <a:pt x="286221" y="1251"/>
                </a:lnTo>
                <a:lnTo>
                  <a:pt x="271217" y="107"/>
                </a:lnTo>
                <a:lnTo>
                  <a:pt x="227839" y="0"/>
                </a:lnTo>
                <a:lnTo>
                  <a:pt x="186794" y="14303"/>
                </a:lnTo>
                <a:lnTo>
                  <a:pt x="145585" y="34119"/>
                </a:lnTo>
                <a:lnTo>
                  <a:pt x="101849" y="63148"/>
                </a:lnTo>
                <a:lnTo>
                  <a:pt x="56302" y="92281"/>
                </a:lnTo>
                <a:lnTo>
                  <a:pt x="50025" y="96986"/>
                </a:lnTo>
                <a:lnTo>
                  <a:pt x="37806" y="120647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ARTInkShape-308"/>
          <p:cNvSpPr/>
          <p:nvPr>
            <p:custDataLst>
              <p:tags r:id="rId2"/>
            </p:custDataLst>
          </p:nvPr>
        </p:nvSpPr>
        <p:spPr>
          <a:xfrm>
            <a:off x="4191001" y="1212857"/>
            <a:ext cx="190500" cy="50685"/>
          </a:xfrm>
          <a:custGeom>
            <a:avLst/>
            <a:gdLst/>
            <a:ahLst/>
            <a:cxnLst/>
            <a:rect l="0" t="0" r="0" b="0"/>
            <a:pathLst>
              <a:path w="190500" h="50685">
                <a:moveTo>
                  <a:pt x="190499" y="38093"/>
                </a:moveTo>
                <a:lnTo>
                  <a:pt x="190499" y="38093"/>
                </a:lnTo>
                <a:lnTo>
                  <a:pt x="187128" y="38093"/>
                </a:lnTo>
                <a:lnTo>
                  <a:pt x="178290" y="34722"/>
                </a:lnTo>
                <a:lnTo>
                  <a:pt x="167025" y="27967"/>
                </a:lnTo>
                <a:lnTo>
                  <a:pt x="143730" y="21961"/>
                </a:lnTo>
                <a:lnTo>
                  <a:pt x="96569" y="27197"/>
                </a:lnTo>
                <a:lnTo>
                  <a:pt x="52014" y="42397"/>
                </a:lnTo>
                <a:lnTo>
                  <a:pt x="41124" y="47992"/>
                </a:lnTo>
                <a:lnTo>
                  <a:pt x="11789" y="50684"/>
                </a:lnTo>
                <a:lnTo>
                  <a:pt x="6885" y="48863"/>
                </a:lnTo>
                <a:lnTo>
                  <a:pt x="1359" y="45316"/>
                </a:lnTo>
                <a:lnTo>
                  <a:pt x="604" y="42950"/>
                </a:lnTo>
                <a:lnTo>
                  <a:pt x="0" y="16663"/>
                </a:lnTo>
                <a:lnTo>
                  <a:pt x="705" y="15339"/>
                </a:lnTo>
                <a:lnTo>
                  <a:pt x="1881" y="14457"/>
                </a:lnTo>
                <a:lnTo>
                  <a:pt x="3370" y="13869"/>
                </a:lnTo>
                <a:lnTo>
                  <a:pt x="4363" y="12772"/>
                </a:lnTo>
                <a:lnTo>
                  <a:pt x="5466" y="9671"/>
                </a:lnTo>
                <a:lnTo>
                  <a:pt x="6466" y="8561"/>
                </a:lnTo>
                <a:lnTo>
                  <a:pt x="19180" y="1447"/>
                </a:lnTo>
                <a:lnTo>
                  <a:pt x="31794" y="10"/>
                </a:lnTo>
                <a:lnTo>
                  <a:pt x="34826" y="0"/>
                </a:lnTo>
                <a:lnTo>
                  <a:pt x="35917" y="704"/>
                </a:lnTo>
                <a:lnTo>
                  <a:pt x="36644" y="1878"/>
                </a:lnTo>
                <a:lnTo>
                  <a:pt x="38014" y="6082"/>
                </a:lnTo>
                <a:lnTo>
                  <a:pt x="38074" y="9637"/>
                </a:lnTo>
                <a:lnTo>
                  <a:pt x="37377" y="10655"/>
                </a:lnTo>
                <a:lnTo>
                  <a:pt x="36206" y="11335"/>
                </a:lnTo>
                <a:lnTo>
                  <a:pt x="32630" y="12425"/>
                </a:lnTo>
                <a:lnTo>
                  <a:pt x="32140" y="14455"/>
                </a:lnTo>
                <a:lnTo>
                  <a:pt x="32010" y="15984"/>
                </a:lnTo>
                <a:lnTo>
                  <a:pt x="29984" y="19565"/>
                </a:lnTo>
                <a:lnTo>
                  <a:pt x="26304" y="24242"/>
                </a:lnTo>
                <a:lnTo>
                  <a:pt x="25399" y="38093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ARTInkShape-309"/>
          <p:cNvSpPr/>
          <p:nvPr>
            <p:custDataLst>
              <p:tags r:id="rId3"/>
            </p:custDataLst>
          </p:nvPr>
        </p:nvSpPr>
        <p:spPr>
          <a:xfrm>
            <a:off x="3346450" y="2381250"/>
            <a:ext cx="91846" cy="18550"/>
          </a:xfrm>
          <a:custGeom>
            <a:avLst/>
            <a:gdLst/>
            <a:ahLst/>
            <a:cxnLst/>
            <a:rect l="0" t="0" r="0" b="0"/>
            <a:pathLst>
              <a:path w="91846" h="18550">
                <a:moveTo>
                  <a:pt x="91845" y="18549"/>
                </a:moveTo>
                <a:lnTo>
                  <a:pt x="91845" y="18549"/>
                </a:lnTo>
                <a:lnTo>
                  <a:pt x="69212" y="14419"/>
                </a:lnTo>
                <a:lnTo>
                  <a:pt x="23330" y="4899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556845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IR </a:t>
                      </a:r>
                      <a:r>
                        <a:rPr lang="en-US" sz="4000" dirty="0" smtClean="0"/>
                        <a:t>verb</a:t>
                      </a:r>
                      <a:r>
                        <a:rPr lang="en-US" sz="4000" baseline="0" dirty="0" smtClean="0"/>
                        <a:t> endings </a:t>
                      </a:r>
                      <a:endParaRPr lang="en-US" sz="4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r>
                        <a:rPr lang="en-US" dirty="0" smtClean="0"/>
                        <a:t> = 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r>
                        <a:rPr lang="en-US" dirty="0" smtClean="0"/>
                        <a:t>=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imos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Tu</a:t>
                      </a:r>
                      <a:r>
                        <a:rPr lang="en-US" dirty="0" smtClean="0"/>
                        <a:t> = </a:t>
                      </a:r>
                      <a:r>
                        <a:rPr lang="en-US" dirty="0" err="1" smtClean="0"/>
                        <a:t>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r>
                        <a:rPr lang="en-US" dirty="0" smtClean="0"/>
                        <a:t> = </a:t>
                      </a:r>
                      <a:r>
                        <a:rPr lang="en-US" dirty="0" err="1" smtClean="0"/>
                        <a:t>ís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smtClean="0"/>
                        <a:t>El </a:t>
                      </a:r>
                    </a:p>
                    <a:p>
                      <a:r>
                        <a:rPr lang="en-US" dirty="0" smtClean="0"/>
                        <a:t>Ella                = e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r>
                        <a:rPr lang="en-US" dirty="0" smtClean="0"/>
                        <a:t>                       </a:t>
                      </a:r>
                      <a:r>
                        <a:rPr lang="en-US" dirty="0" err="1" smtClean="0"/>
                        <a:t>en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97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800" y="5066523"/>
            <a:ext cx="10561418" cy="1468800"/>
          </a:xfrm>
        </p:spPr>
        <p:txBody>
          <a:bodyPr/>
          <a:lstStyle/>
          <a:p>
            <a:r>
              <a:rPr lang="en-US" dirty="0" smtClean="0"/>
              <a:t>What is a stem-changing verb?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290" y="912401"/>
            <a:ext cx="11233491" cy="2218726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When do I stem change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**Only in the boot!** 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What are some stem changing verbs</a:t>
            </a:r>
            <a:r>
              <a:rPr lang="en-US" sz="32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sz="3200" dirty="0" err="1" smtClean="0">
                <a:solidFill>
                  <a:schemeClr val="bg1"/>
                </a:solidFill>
              </a:rPr>
              <a:t>Jugar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err="1" smtClean="0">
                <a:solidFill>
                  <a:schemeClr val="bg1"/>
                </a:solidFill>
              </a:rPr>
              <a:t>Preferir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err="1" smtClean="0">
                <a:solidFill>
                  <a:schemeClr val="bg1"/>
                </a:solidFill>
              </a:rPr>
              <a:t>Empezar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023909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Stem</a:t>
                      </a:r>
                      <a:r>
                        <a:rPr lang="en-US" sz="4000" baseline="0" dirty="0" smtClean="0"/>
                        <a:t> Changing verbs</a:t>
                      </a:r>
                    </a:p>
                    <a:p>
                      <a:pPr algn="ctr"/>
                      <a:r>
                        <a:rPr lang="en-US" sz="4000" baseline="0" dirty="0" smtClean="0"/>
                        <a:t>“Boot Verbs”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Él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Ella 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  <p:pic>
        <p:nvPicPr>
          <p:cNvPr id="8" name="Picture 7" descr="The Present Tense (Part 1) - Spanish4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79" y="2065609"/>
            <a:ext cx="7205229" cy="41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1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442392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Pref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4000" dirty="0" err="1" smtClean="0"/>
                        <a:t>rir</a:t>
                      </a:r>
                      <a:r>
                        <a:rPr lang="en-US" sz="4000" dirty="0" smtClean="0"/>
                        <a:t> </a:t>
                      </a:r>
                    </a:p>
                    <a:p>
                      <a:pPr algn="ctr"/>
                      <a:r>
                        <a:rPr lang="en-US" sz="4000" dirty="0" smtClean="0"/>
                        <a:t>(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e</a:t>
                      </a:r>
                      <a:r>
                        <a:rPr lang="en-US" sz="4000" dirty="0" err="1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ie</a:t>
                      </a:r>
                      <a:r>
                        <a:rPr lang="en-US" sz="4000" dirty="0" smtClean="0">
                          <a:sym typeface="Wingdings" panose="05000000000000000000" pitchFamily="2" charset="2"/>
                        </a:rPr>
                        <a:t>) 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Él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Ella 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  <p:pic>
        <p:nvPicPr>
          <p:cNvPr id="8" name="Picture 7" descr="The Present Tense (Part 1) - Spanish411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30" y="2147869"/>
            <a:ext cx="7205229" cy="4148465"/>
          </a:xfrm>
          <a:prstGeom prst="rect">
            <a:avLst/>
          </a:prstGeom>
        </p:spPr>
      </p:pic>
      <p:sp>
        <p:nvSpPr>
          <p:cNvPr id="177" name="SMARTInkShape-356"/>
          <p:cNvSpPr/>
          <p:nvPr>
            <p:custDataLst>
              <p:tags r:id="rId1"/>
            </p:custDataLst>
          </p:nvPr>
        </p:nvSpPr>
        <p:spPr>
          <a:xfrm>
            <a:off x="6191250" y="1270883"/>
            <a:ext cx="285639" cy="30868"/>
          </a:xfrm>
          <a:custGeom>
            <a:avLst/>
            <a:gdLst/>
            <a:ahLst/>
            <a:cxnLst/>
            <a:rect l="0" t="0" r="0" b="0"/>
            <a:pathLst>
              <a:path w="285639" h="30868">
                <a:moveTo>
                  <a:pt x="0" y="30867"/>
                </a:moveTo>
                <a:lnTo>
                  <a:pt x="0" y="30867"/>
                </a:lnTo>
                <a:lnTo>
                  <a:pt x="0" y="27496"/>
                </a:lnTo>
                <a:lnTo>
                  <a:pt x="705" y="26503"/>
                </a:lnTo>
                <a:lnTo>
                  <a:pt x="1882" y="25841"/>
                </a:lnTo>
                <a:lnTo>
                  <a:pt x="8838" y="24779"/>
                </a:lnTo>
                <a:lnTo>
                  <a:pt x="28375" y="23827"/>
                </a:lnTo>
                <a:lnTo>
                  <a:pt x="49333" y="18757"/>
                </a:lnTo>
                <a:lnTo>
                  <a:pt x="91601" y="18182"/>
                </a:lnTo>
                <a:lnTo>
                  <a:pt x="136434" y="18168"/>
                </a:lnTo>
                <a:lnTo>
                  <a:pt x="181742" y="18167"/>
                </a:lnTo>
                <a:lnTo>
                  <a:pt x="228597" y="18167"/>
                </a:lnTo>
                <a:lnTo>
                  <a:pt x="256006" y="18167"/>
                </a:lnTo>
                <a:lnTo>
                  <a:pt x="257454" y="17461"/>
                </a:lnTo>
                <a:lnTo>
                  <a:pt x="258419" y="16285"/>
                </a:lnTo>
                <a:lnTo>
                  <a:pt x="260340" y="11840"/>
                </a:lnTo>
                <a:lnTo>
                  <a:pt x="246044" y="11819"/>
                </a:lnTo>
                <a:lnTo>
                  <a:pt x="203005" y="5641"/>
                </a:lnTo>
                <a:lnTo>
                  <a:pt x="158454" y="5474"/>
                </a:lnTo>
                <a:lnTo>
                  <a:pt x="116386" y="5467"/>
                </a:lnTo>
                <a:lnTo>
                  <a:pt x="69642" y="5467"/>
                </a:lnTo>
                <a:lnTo>
                  <a:pt x="49478" y="6173"/>
                </a:lnTo>
                <a:lnTo>
                  <a:pt x="18297" y="11701"/>
                </a:lnTo>
                <a:lnTo>
                  <a:pt x="12797" y="11815"/>
                </a:lnTo>
                <a:lnTo>
                  <a:pt x="29016" y="11111"/>
                </a:lnTo>
                <a:lnTo>
                  <a:pt x="46628" y="6791"/>
                </a:lnTo>
                <a:lnTo>
                  <a:pt x="90971" y="5519"/>
                </a:lnTo>
                <a:lnTo>
                  <a:pt x="138497" y="5470"/>
                </a:lnTo>
                <a:lnTo>
                  <a:pt x="158394" y="7349"/>
                </a:lnTo>
                <a:lnTo>
                  <a:pt x="203775" y="11643"/>
                </a:lnTo>
                <a:lnTo>
                  <a:pt x="248555" y="11810"/>
                </a:lnTo>
                <a:lnTo>
                  <a:pt x="285638" y="11817"/>
                </a:lnTo>
                <a:lnTo>
                  <a:pt x="282346" y="11817"/>
                </a:lnTo>
                <a:lnTo>
                  <a:pt x="278828" y="9935"/>
                </a:lnTo>
                <a:lnTo>
                  <a:pt x="274912" y="7453"/>
                </a:lnTo>
                <a:lnTo>
                  <a:pt x="268036" y="6055"/>
                </a:lnTo>
                <a:lnTo>
                  <a:pt x="221927" y="5482"/>
                </a:lnTo>
                <a:lnTo>
                  <a:pt x="203810" y="4766"/>
                </a:lnTo>
                <a:lnTo>
                  <a:pt x="173534" y="0"/>
                </a:lnTo>
                <a:lnTo>
                  <a:pt x="127122" y="4930"/>
                </a:lnTo>
                <a:lnTo>
                  <a:pt x="80684" y="5453"/>
                </a:lnTo>
                <a:lnTo>
                  <a:pt x="52167" y="5467"/>
                </a:lnTo>
                <a:lnTo>
                  <a:pt x="51712" y="6172"/>
                </a:lnTo>
                <a:lnTo>
                  <a:pt x="50920" y="10934"/>
                </a:lnTo>
                <a:lnTo>
                  <a:pt x="51586" y="11228"/>
                </a:lnTo>
                <a:lnTo>
                  <a:pt x="59649" y="11739"/>
                </a:lnTo>
                <a:lnTo>
                  <a:pt x="99342" y="5726"/>
                </a:lnTo>
                <a:lnTo>
                  <a:pt x="145701" y="11244"/>
                </a:lnTo>
                <a:lnTo>
                  <a:pt x="188598" y="13665"/>
                </a:lnTo>
                <a:lnTo>
                  <a:pt x="210429" y="17278"/>
                </a:lnTo>
                <a:lnTo>
                  <a:pt x="256882" y="18165"/>
                </a:lnTo>
                <a:lnTo>
                  <a:pt x="258038" y="18871"/>
                </a:lnTo>
                <a:lnTo>
                  <a:pt x="258809" y="20048"/>
                </a:lnTo>
                <a:lnTo>
                  <a:pt x="259322" y="21537"/>
                </a:lnTo>
                <a:lnTo>
                  <a:pt x="258959" y="22531"/>
                </a:lnTo>
                <a:lnTo>
                  <a:pt x="258012" y="23193"/>
                </a:lnTo>
                <a:lnTo>
                  <a:pt x="253307" y="24125"/>
                </a:lnTo>
                <a:lnTo>
                  <a:pt x="211153" y="24510"/>
                </a:lnTo>
                <a:lnTo>
                  <a:pt x="172367" y="29542"/>
                </a:lnTo>
                <a:lnTo>
                  <a:pt x="139700" y="30867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SMARTInkShape-Group149"/>
          <p:cNvGrpSpPr/>
          <p:nvPr/>
        </p:nvGrpSpPr>
        <p:grpSpPr>
          <a:xfrm>
            <a:off x="6343650" y="1327150"/>
            <a:ext cx="9526" cy="6351"/>
            <a:chOff x="6343650" y="1327150"/>
            <a:chExt cx="9526" cy="6351"/>
          </a:xfrm>
        </p:grpSpPr>
        <p:sp>
          <p:nvSpPr>
            <p:cNvPr id="178" name="SMARTInkShape-357"/>
            <p:cNvSpPr/>
            <p:nvPr>
              <p:custDataLst>
                <p:tags r:id="rId66"/>
              </p:custDataLst>
            </p:nvPr>
          </p:nvSpPr>
          <p:spPr>
            <a:xfrm>
              <a:off x="6343650" y="1333500"/>
              <a:ext cx="9526" cy="1"/>
            </a:xfrm>
            <a:custGeom>
              <a:avLst/>
              <a:gdLst/>
              <a:ahLst/>
              <a:cxnLst/>
              <a:rect l="0" t="0" r="0" b="0"/>
              <a:pathLst>
                <a:path w="9526" h="1">
                  <a:moveTo>
                    <a:pt x="0" y="0"/>
                  </a:moveTo>
                  <a:lnTo>
                    <a:pt x="0" y="0"/>
                  </a:lnTo>
                  <a:lnTo>
                    <a:pt x="952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SMARTInkShape-358"/>
            <p:cNvSpPr/>
            <p:nvPr>
              <p:custDataLst>
                <p:tags r:id="rId67"/>
              </p:custDataLst>
            </p:nvPr>
          </p:nvSpPr>
          <p:spPr>
            <a:xfrm>
              <a:off x="6343650" y="1327150"/>
              <a:ext cx="9526" cy="1"/>
            </a:xfrm>
            <a:custGeom>
              <a:avLst/>
              <a:gdLst/>
              <a:ahLst/>
              <a:cxnLst/>
              <a:rect l="0" t="0" r="0" b="0"/>
              <a:pathLst>
                <a:path w="9526" h="1">
                  <a:moveTo>
                    <a:pt x="0" y="0"/>
                  </a:moveTo>
                  <a:lnTo>
                    <a:pt x="0" y="0"/>
                  </a:lnTo>
                  <a:lnTo>
                    <a:pt x="952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3" name="SMARTInkShape-Group150"/>
          <p:cNvGrpSpPr/>
          <p:nvPr/>
        </p:nvGrpSpPr>
        <p:grpSpPr>
          <a:xfrm>
            <a:off x="6261141" y="1930400"/>
            <a:ext cx="374584" cy="38100"/>
            <a:chOff x="6261141" y="1930400"/>
            <a:chExt cx="374584" cy="38100"/>
          </a:xfrm>
        </p:grpSpPr>
        <p:sp>
          <p:nvSpPr>
            <p:cNvPr id="181" name="SMARTInkShape-359"/>
            <p:cNvSpPr/>
            <p:nvPr>
              <p:custDataLst>
                <p:tags r:id="rId64"/>
              </p:custDataLst>
            </p:nvPr>
          </p:nvSpPr>
          <p:spPr>
            <a:xfrm>
              <a:off x="6261141" y="1936752"/>
              <a:ext cx="374584" cy="31748"/>
            </a:xfrm>
            <a:custGeom>
              <a:avLst/>
              <a:gdLst/>
              <a:ahLst/>
              <a:cxnLst/>
              <a:rect l="0" t="0" r="0" b="0"/>
              <a:pathLst>
                <a:path w="374584" h="31748">
                  <a:moveTo>
                    <a:pt x="6309" y="12698"/>
                  </a:moveTo>
                  <a:lnTo>
                    <a:pt x="6309" y="12698"/>
                  </a:lnTo>
                  <a:lnTo>
                    <a:pt x="6309" y="9327"/>
                  </a:lnTo>
                  <a:lnTo>
                    <a:pt x="7014" y="8334"/>
                  </a:lnTo>
                  <a:lnTo>
                    <a:pt x="8191" y="7672"/>
                  </a:lnTo>
                  <a:lnTo>
                    <a:pt x="15098" y="6740"/>
                  </a:lnTo>
                  <a:lnTo>
                    <a:pt x="29783" y="5694"/>
                  </a:lnTo>
                  <a:lnTo>
                    <a:pt x="48946" y="887"/>
                  </a:lnTo>
                  <a:lnTo>
                    <a:pt x="96050" y="719"/>
                  </a:lnTo>
                  <a:lnTo>
                    <a:pt x="136563" y="5957"/>
                  </a:lnTo>
                  <a:lnTo>
                    <a:pt x="178461" y="6325"/>
                  </a:lnTo>
                  <a:lnTo>
                    <a:pt x="223560" y="12305"/>
                  </a:lnTo>
                  <a:lnTo>
                    <a:pt x="258546" y="14545"/>
                  </a:lnTo>
                  <a:lnTo>
                    <a:pt x="274368" y="17714"/>
                  </a:lnTo>
                  <a:lnTo>
                    <a:pt x="304321" y="20812"/>
                  </a:lnTo>
                  <a:lnTo>
                    <a:pt x="317330" y="24039"/>
                  </a:lnTo>
                  <a:lnTo>
                    <a:pt x="342847" y="27160"/>
                  </a:lnTo>
                  <a:lnTo>
                    <a:pt x="356419" y="30842"/>
                  </a:lnTo>
                  <a:lnTo>
                    <a:pt x="374521" y="31747"/>
                  </a:lnTo>
                  <a:lnTo>
                    <a:pt x="374583" y="28377"/>
                  </a:lnTo>
                  <a:lnTo>
                    <a:pt x="373886" y="27384"/>
                  </a:lnTo>
                  <a:lnTo>
                    <a:pt x="372716" y="26722"/>
                  </a:lnTo>
                  <a:lnTo>
                    <a:pt x="363776" y="24867"/>
                  </a:lnTo>
                  <a:lnTo>
                    <a:pt x="356896" y="21086"/>
                  </a:lnTo>
                  <a:lnTo>
                    <a:pt x="309570" y="11244"/>
                  </a:lnTo>
                  <a:lnTo>
                    <a:pt x="282034" y="7315"/>
                  </a:lnTo>
                  <a:lnTo>
                    <a:pt x="238123" y="3062"/>
                  </a:lnTo>
                  <a:lnTo>
                    <a:pt x="193720" y="267"/>
                  </a:lnTo>
                  <a:lnTo>
                    <a:pt x="149274" y="22"/>
                  </a:lnTo>
                  <a:lnTo>
                    <a:pt x="104825" y="0"/>
                  </a:lnTo>
                  <a:lnTo>
                    <a:pt x="61664" y="5760"/>
                  </a:lnTo>
                  <a:lnTo>
                    <a:pt x="17819" y="6338"/>
                  </a:lnTo>
                  <a:lnTo>
                    <a:pt x="0" y="6348"/>
                  </a:lnTo>
                  <a:lnTo>
                    <a:pt x="47304" y="8229"/>
                  </a:lnTo>
                  <a:lnTo>
                    <a:pt x="90437" y="12306"/>
                  </a:lnTo>
                  <a:lnTo>
                    <a:pt x="131400" y="12646"/>
                  </a:lnTo>
                  <a:lnTo>
                    <a:pt x="173553" y="12691"/>
                  </a:lnTo>
                  <a:lnTo>
                    <a:pt x="220957" y="18165"/>
                  </a:lnTo>
                  <a:lnTo>
                    <a:pt x="265667" y="18970"/>
                  </a:lnTo>
                  <a:lnTo>
                    <a:pt x="310513" y="19045"/>
                  </a:lnTo>
                  <a:lnTo>
                    <a:pt x="349209" y="2539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360"/>
            <p:cNvSpPr/>
            <p:nvPr>
              <p:custDataLst>
                <p:tags r:id="rId65"/>
              </p:custDataLst>
            </p:nvPr>
          </p:nvSpPr>
          <p:spPr>
            <a:xfrm>
              <a:off x="6407150" y="193040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6350"/>
                  </a:moveTo>
                  <a:lnTo>
                    <a:pt x="0" y="635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8" name="SMARTInkShape-Group151"/>
          <p:cNvGrpSpPr/>
          <p:nvPr/>
        </p:nvGrpSpPr>
        <p:grpSpPr>
          <a:xfrm>
            <a:off x="2552700" y="2744497"/>
            <a:ext cx="1301751" cy="544768"/>
            <a:chOff x="2552700" y="2744497"/>
            <a:chExt cx="1301751" cy="544768"/>
          </a:xfrm>
        </p:grpSpPr>
        <p:sp>
          <p:nvSpPr>
            <p:cNvPr id="184" name="SMARTInkShape-361"/>
            <p:cNvSpPr/>
            <p:nvPr>
              <p:custDataLst>
                <p:tags r:id="rId60"/>
              </p:custDataLst>
            </p:nvPr>
          </p:nvSpPr>
          <p:spPr>
            <a:xfrm>
              <a:off x="3607683" y="2959100"/>
              <a:ext cx="246768" cy="50801"/>
            </a:xfrm>
            <a:custGeom>
              <a:avLst/>
              <a:gdLst/>
              <a:ahLst/>
              <a:cxnLst/>
              <a:rect l="0" t="0" r="0" b="0"/>
              <a:pathLst>
                <a:path w="246768" h="50801">
                  <a:moveTo>
                    <a:pt x="5467" y="50800"/>
                  </a:moveTo>
                  <a:lnTo>
                    <a:pt x="5467" y="50800"/>
                  </a:lnTo>
                  <a:lnTo>
                    <a:pt x="0" y="45333"/>
                  </a:lnTo>
                  <a:lnTo>
                    <a:pt x="411" y="45038"/>
                  </a:lnTo>
                  <a:lnTo>
                    <a:pt x="4662" y="44528"/>
                  </a:lnTo>
                  <a:lnTo>
                    <a:pt x="8599" y="41102"/>
                  </a:lnTo>
                  <a:lnTo>
                    <a:pt x="10387" y="37553"/>
                  </a:lnTo>
                  <a:lnTo>
                    <a:pt x="10864" y="35619"/>
                  </a:lnTo>
                  <a:lnTo>
                    <a:pt x="11887" y="34329"/>
                  </a:lnTo>
                  <a:lnTo>
                    <a:pt x="14906" y="32896"/>
                  </a:lnTo>
                  <a:lnTo>
                    <a:pt x="60540" y="28388"/>
                  </a:lnTo>
                  <a:lnTo>
                    <a:pt x="103540" y="21088"/>
                  </a:lnTo>
                  <a:lnTo>
                    <a:pt x="147110" y="18398"/>
                  </a:lnTo>
                  <a:lnTo>
                    <a:pt x="177032" y="13293"/>
                  </a:lnTo>
                  <a:lnTo>
                    <a:pt x="190435" y="12170"/>
                  </a:lnTo>
                  <a:lnTo>
                    <a:pt x="203524" y="7709"/>
                  </a:lnTo>
                  <a:lnTo>
                    <a:pt x="218573" y="5823"/>
                  </a:lnTo>
                  <a:lnTo>
                    <a:pt x="227583" y="1359"/>
                  </a:lnTo>
                  <a:lnTo>
                    <a:pt x="246767" y="0"/>
                  </a:lnTo>
                  <a:lnTo>
                    <a:pt x="246767" y="127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362"/>
            <p:cNvSpPr/>
            <p:nvPr>
              <p:custDataLst>
                <p:tags r:id="rId61"/>
              </p:custDataLst>
            </p:nvPr>
          </p:nvSpPr>
          <p:spPr>
            <a:xfrm>
              <a:off x="3200400" y="2787683"/>
              <a:ext cx="260239" cy="316549"/>
            </a:xfrm>
            <a:custGeom>
              <a:avLst/>
              <a:gdLst/>
              <a:ahLst/>
              <a:cxnLst/>
              <a:rect l="0" t="0" r="0" b="0"/>
              <a:pathLst>
                <a:path w="260239" h="316549">
                  <a:moveTo>
                    <a:pt x="0" y="152367"/>
                  </a:moveTo>
                  <a:lnTo>
                    <a:pt x="0" y="152367"/>
                  </a:lnTo>
                  <a:lnTo>
                    <a:pt x="0" y="155738"/>
                  </a:lnTo>
                  <a:lnTo>
                    <a:pt x="706" y="156731"/>
                  </a:lnTo>
                  <a:lnTo>
                    <a:pt x="1881" y="157393"/>
                  </a:lnTo>
                  <a:lnTo>
                    <a:pt x="8838" y="158456"/>
                  </a:lnTo>
                  <a:lnTo>
                    <a:pt x="14927" y="158639"/>
                  </a:lnTo>
                  <a:lnTo>
                    <a:pt x="60796" y="149073"/>
                  </a:lnTo>
                  <a:lnTo>
                    <a:pt x="102839" y="137258"/>
                  </a:lnTo>
                  <a:lnTo>
                    <a:pt x="146122" y="122716"/>
                  </a:lnTo>
                  <a:lnTo>
                    <a:pt x="179087" y="109327"/>
                  </a:lnTo>
                  <a:lnTo>
                    <a:pt x="226346" y="71868"/>
                  </a:lnTo>
                  <a:lnTo>
                    <a:pt x="239810" y="56686"/>
                  </a:lnTo>
                  <a:lnTo>
                    <a:pt x="257470" y="33359"/>
                  </a:lnTo>
                  <a:lnTo>
                    <a:pt x="259971" y="17813"/>
                  </a:lnTo>
                  <a:lnTo>
                    <a:pt x="260238" y="10821"/>
                  </a:lnTo>
                  <a:lnTo>
                    <a:pt x="258419" y="6437"/>
                  </a:lnTo>
                  <a:lnTo>
                    <a:pt x="256946" y="4280"/>
                  </a:lnTo>
                  <a:lnTo>
                    <a:pt x="253428" y="1884"/>
                  </a:lnTo>
                  <a:lnTo>
                    <a:pt x="247481" y="535"/>
                  </a:lnTo>
                  <a:lnTo>
                    <a:pt x="223985" y="0"/>
                  </a:lnTo>
                  <a:lnTo>
                    <a:pt x="207358" y="5043"/>
                  </a:lnTo>
                  <a:lnTo>
                    <a:pt x="164725" y="21166"/>
                  </a:lnTo>
                  <a:lnTo>
                    <a:pt x="124992" y="43125"/>
                  </a:lnTo>
                  <a:lnTo>
                    <a:pt x="98357" y="67112"/>
                  </a:lnTo>
                  <a:lnTo>
                    <a:pt x="69496" y="109383"/>
                  </a:lnTo>
                  <a:lnTo>
                    <a:pt x="43567" y="152453"/>
                  </a:lnTo>
                  <a:lnTo>
                    <a:pt x="33287" y="197213"/>
                  </a:lnTo>
                  <a:lnTo>
                    <a:pt x="33139" y="208987"/>
                  </a:lnTo>
                  <a:lnTo>
                    <a:pt x="38983" y="241165"/>
                  </a:lnTo>
                  <a:lnTo>
                    <a:pt x="48083" y="255426"/>
                  </a:lnTo>
                  <a:lnTo>
                    <a:pt x="75025" y="284457"/>
                  </a:lnTo>
                  <a:lnTo>
                    <a:pt x="113897" y="306111"/>
                  </a:lnTo>
                  <a:lnTo>
                    <a:pt x="157836" y="315850"/>
                  </a:lnTo>
                  <a:lnTo>
                    <a:pt x="186721" y="316548"/>
                  </a:lnTo>
                  <a:lnTo>
                    <a:pt x="241300" y="31111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363"/>
            <p:cNvSpPr/>
            <p:nvPr>
              <p:custDataLst>
                <p:tags r:id="rId62"/>
              </p:custDataLst>
            </p:nvPr>
          </p:nvSpPr>
          <p:spPr>
            <a:xfrm>
              <a:off x="2952750" y="2781300"/>
              <a:ext cx="184151" cy="273018"/>
            </a:xfrm>
            <a:custGeom>
              <a:avLst/>
              <a:gdLst/>
              <a:ahLst/>
              <a:cxnLst/>
              <a:rect l="0" t="0" r="0" b="0"/>
              <a:pathLst>
                <a:path w="184151" h="273018">
                  <a:moveTo>
                    <a:pt x="0" y="19050"/>
                  </a:moveTo>
                  <a:lnTo>
                    <a:pt x="0" y="19050"/>
                  </a:lnTo>
                  <a:lnTo>
                    <a:pt x="3371" y="19050"/>
                  </a:lnTo>
                  <a:lnTo>
                    <a:pt x="4364" y="19756"/>
                  </a:lnTo>
                  <a:lnTo>
                    <a:pt x="5026" y="20931"/>
                  </a:lnTo>
                  <a:lnTo>
                    <a:pt x="5467" y="22421"/>
                  </a:lnTo>
                  <a:lnTo>
                    <a:pt x="13141" y="31915"/>
                  </a:lnTo>
                  <a:lnTo>
                    <a:pt x="15111" y="33977"/>
                  </a:lnTo>
                  <a:lnTo>
                    <a:pt x="17299" y="40030"/>
                  </a:lnTo>
                  <a:lnTo>
                    <a:pt x="20413" y="51372"/>
                  </a:lnTo>
                  <a:lnTo>
                    <a:pt x="40240" y="96514"/>
                  </a:lnTo>
                  <a:lnTo>
                    <a:pt x="48568" y="139774"/>
                  </a:lnTo>
                  <a:lnTo>
                    <a:pt x="55695" y="184154"/>
                  </a:lnTo>
                  <a:lnTo>
                    <a:pt x="58600" y="201320"/>
                  </a:lnTo>
                  <a:lnTo>
                    <a:pt x="62048" y="217225"/>
                  </a:lnTo>
                  <a:lnTo>
                    <a:pt x="63495" y="264493"/>
                  </a:lnTo>
                  <a:lnTo>
                    <a:pt x="63500" y="273017"/>
                  </a:lnTo>
                  <a:lnTo>
                    <a:pt x="60129" y="269669"/>
                  </a:lnTo>
                  <a:lnTo>
                    <a:pt x="58474" y="264257"/>
                  </a:lnTo>
                  <a:lnTo>
                    <a:pt x="57228" y="231456"/>
                  </a:lnTo>
                  <a:lnTo>
                    <a:pt x="63622" y="184534"/>
                  </a:lnTo>
                  <a:lnTo>
                    <a:pt x="76331" y="139722"/>
                  </a:lnTo>
                  <a:lnTo>
                    <a:pt x="96492" y="95251"/>
                  </a:lnTo>
                  <a:lnTo>
                    <a:pt x="109716" y="65381"/>
                  </a:lnTo>
                  <a:lnTo>
                    <a:pt x="128479" y="40147"/>
                  </a:lnTo>
                  <a:lnTo>
                    <a:pt x="172730" y="7509"/>
                  </a:lnTo>
                  <a:lnTo>
                    <a:pt x="1841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364"/>
            <p:cNvSpPr/>
            <p:nvPr>
              <p:custDataLst>
                <p:tags r:id="rId63"/>
              </p:custDataLst>
            </p:nvPr>
          </p:nvSpPr>
          <p:spPr>
            <a:xfrm>
              <a:off x="2552700" y="2744497"/>
              <a:ext cx="336073" cy="544768"/>
            </a:xfrm>
            <a:custGeom>
              <a:avLst/>
              <a:gdLst/>
              <a:ahLst/>
              <a:cxnLst/>
              <a:rect l="0" t="0" r="0" b="0"/>
              <a:pathLst>
                <a:path w="336073" h="544768">
                  <a:moveTo>
                    <a:pt x="76200" y="74903"/>
                  </a:moveTo>
                  <a:lnTo>
                    <a:pt x="76200" y="74903"/>
                  </a:lnTo>
                  <a:lnTo>
                    <a:pt x="72829" y="74903"/>
                  </a:lnTo>
                  <a:lnTo>
                    <a:pt x="71836" y="76314"/>
                  </a:lnTo>
                  <a:lnTo>
                    <a:pt x="70242" y="88718"/>
                  </a:lnTo>
                  <a:lnTo>
                    <a:pt x="70730" y="97271"/>
                  </a:lnTo>
                  <a:lnTo>
                    <a:pt x="75945" y="141512"/>
                  </a:lnTo>
                  <a:lnTo>
                    <a:pt x="76178" y="182243"/>
                  </a:lnTo>
                  <a:lnTo>
                    <a:pt x="81665" y="229738"/>
                  </a:lnTo>
                  <a:lnTo>
                    <a:pt x="82434" y="271795"/>
                  </a:lnTo>
                  <a:lnTo>
                    <a:pt x="82535" y="314797"/>
                  </a:lnTo>
                  <a:lnTo>
                    <a:pt x="82548" y="361888"/>
                  </a:lnTo>
                  <a:lnTo>
                    <a:pt x="82550" y="404987"/>
                  </a:lnTo>
                  <a:lnTo>
                    <a:pt x="82550" y="450867"/>
                  </a:lnTo>
                  <a:lnTo>
                    <a:pt x="82550" y="494591"/>
                  </a:lnTo>
                  <a:lnTo>
                    <a:pt x="75669" y="535437"/>
                  </a:lnTo>
                  <a:lnTo>
                    <a:pt x="69930" y="544682"/>
                  </a:lnTo>
                  <a:lnTo>
                    <a:pt x="66503" y="544767"/>
                  </a:lnTo>
                  <a:lnTo>
                    <a:pt x="65502" y="544074"/>
                  </a:lnTo>
                  <a:lnTo>
                    <a:pt x="64835" y="542906"/>
                  </a:lnTo>
                  <a:lnTo>
                    <a:pt x="52526" y="497734"/>
                  </a:lnTo>
                  <a:lnTo>
                    <a:pt x="49070" y="454349"/>
                  </a:lnTo>
                  <a:lnTo>
                    <a:pt x="45058" y="413365"/>
                  </a:lnTo>
                  <a:lnTo>
                    <a:pt x="47901" y="371210"/>
                  </a:lnTo>
                  <a:lnTo>
                    <a:pt x="50418" y="328899"/>
                  </a:lnTo>
                  <a:lnTo>
                    <a:pt x="55819" y="286569"/>
                  </a:lnTo>
                  <a:lnTo>
                    <a:pt x="62349" y="240865"/>
                  </a:lnTo>
                  <a:lnTo>
                    <a:pt x="75282" y="200971"/>
                  </a:lnTo>
                  <a:lnTo>
                    <a:pt x="87368" y="159447"/>
                  </a:lnTo>
                  <a:lnTo>
                    <a:pt x="106189" y="120591"/>
                  </a:lnTo>
                  <a:lnTo>
                    <a:pt x="146319" y="74975"/>
                  </a:lnTo>
                  <a:lnTo>
                    <a:pt x="190516" y="32339"/>
                  </a:lnTo>
                  <a:lnTo>
                    <a:pt x="203913" y="23530"/>
                  </a:lnTo>
                  <a:lnTo>
                    <a:pt x="247062" y="7491"/>
                  </a:lnTo>
                  <a:lnTo>
                    <a:pt x="275952" y="0"/>
                  </a:lnTo>
                  <a:lnTo>
                    <a:pt x="292960" y="2458"/>
                  </a:lnTo>
                  <a:lnTo>
                    <a:pt x="304663" y="7655"/>
                  </a:lnTo>
                  <a:lnTo>
                    <a:pt x="322790" y="23283"/>
                  </a:lnTo>
                  <a:lnTo>
                    <a:pt x="326907" y="31030"/>
                  </a:lnTo>
                  <a:lnTo>
                    <a:pt x="336072" y="76407"/>
                  </a:lnTo>
                  <a:lnTo>
                    <a:pt x="334527" y="94399"/>
                  </a:lnTo>
                  <a:lnTo>
                    <a:pt x="327719" y="113135"/>
                  </a:lnTo>
                  <a:lnTo>
                    <a:pt x="305889" y="157461"/>
                  </a:lnTo>
                  <a:lnTo>
                    <a:pt x="288759" y="189204"/>
                  </a:lnTo>
                  <a:lnTo>
                    <a:pt x="247454" y="228186"/>
                  </a:lnTo>
                  <a:lnTo>
                    <a:pt x="204066" y="256642"/>
                  </a:lnTo>
                  <a:lnTo>
                    <a:pt x="161805" y="282310"/>
                  </a:lnTo>
                  <a:lnTo>
                    <a:pt x="133953" y="293489"/>
                  </a:lnTo>
                  <a:lnTo>
                    <a:pt x="88935" y="296938"/>
                  </a:lnTo>
                  <a:lnTo>
                    <a:pt x="42735" y="295266"/>
                  </a:lnTo>
                  <a:lnTo>
                    <a:pt x="28655" y="290244"/>
                  </a:lnTo>
                  <a:lnTo>
                    <a:pt x="0" y="27175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SMARTInkShape-365"/>
          <p:cNvSpPr/>
          <p:nvPr>
            <p:custDataLst>
              <p:tags r:id="rId2"/>
            </p:custDataLst>
          </p:nvPr>
        </p:nvSpPr>
        <p:spPr>
          <a:xfrm>
            <a:off x="3683000" y="2667526"/>
            <a:ext cx="133351" cy="507475"/>
          </a:xfrm>
          <a:custGeom>
            <a:avLst/>
            <a:gdLst/>
            <a:ahLst/>
            <a:cxnLst/>
            <a:rect l="0" t="0" r="0" b="0"/>
            <a:pathLst>
              <a:path w="133351" h="507475">
                <a:moveTo>
                  <a:pt x="133350" y="69324"/>
                </a:moveTo>
                <a:lnTo>
                  <a:pt x="133350" y="69324"/>
                </a:lnTo>
                <a:lnTo>
                  <a:pt x="132645" y="22724"/>
                </a:lnTo>
                <a:lnTo>
                  <a:pt x="127883" y="13703"/>
                </a:lnTo>
                <a:lnTo>
                  <a:pt x="118239" y="3470"/>
                </a:lnTo>
                <a:lnTo>
                  <a:pt x="114169" y="1250"/>
                </a:lnTo>
                <a:lnTo>
                  <a:pt x="106030" y="0"/>
                </a:lnTo>
                <a:lnTo>
                  <a:pt x="98630" y="413"/>
                </a:lnTo>
                <a:lnTo>
                  <a:pt x="79078" y="5962"/>
                </a:lnTo>
                <a:lnTo>
                  <a:pt x="70000" y="10738"/>
                </a:lnTo>
                <a:lnTo>
                  <a:pt x="67833" y="11217"/>
                </a:lnTo>
                <a:lnTo>
                  <a:pt x="49575" y="26395"/>
                </a:lnTo>
                <a:lnTo>
                  <a:pt x="29657" y="60952"/>
                </a:lnTo>
                <a:lnTo>
                  <a:pt x="20935" y="87062"/>
                </a:lnTo>
                <a:lnTo>
                  <a:pt x="13141" y="134279"/>
                </a:lnTo>
                <a:lnTo>
                  <a:pt x="12726" y="177359"/>
                </a:lnTo>
                <a:lnTo>
                  <a:pt x="13407" y="223832"/>
                </a:lnTo>
                <a:lnTo>
                  <a:pt x="19167" y="265709"/>
                </a:lnTo>
                <a:lnTo>
                  <a:pt x="24973" y="310597"/>
                </a:lnTo>
                <a:lnTo>
                  <a:pt x="25383" y="357059"/>
                </a:lnTo>
                <a:lnTo>
                  <a:pt x="25399" y="400484"/>
                </a:lnTo>
                <a:lnTo>
                  <a:pt x="18519" y="445328"/>
                </a:lnTo>
                <a:lnTo>
                  <a:pt x="14058" y="457987"/>
                </a:lnTo>
                <a:lnTo>
                  <a:pt x="10938" y="477163"/>
                </a:lnTo>
                <a:lnTo>
                  <a:pt x="5824" y="494452"/>
                </a:lnTo>
                <a:lnTo>
                  <a:pt x="269" y="500822"/>
                </a:lnTo>
                <a:lnTo>
                  <a:pt x="0" y="507474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SMARTInkShape-Group153"/>
          <p:cNvGrpSpPr/>
          <p:nvPr/>
        </p:nvGrpSpPr>
        <p:grpSpPr>
          <a:xfrm>
            <a:off x="4483368" y="2914650"/>
            <a:ext cx="481044" cy="241213"/>
            <a:chOff x="4483368" y="2914650"/>
            <a:chExt cx="481044" cy="241213"/>
          </a:xfrm>
        </p:grpSpPr>
        <p:sp>
          <p:nvSpPr>
            <p:cNvPr id="190" name="SMARTInkShape-366"/>
            <p:cNvSpPr/>
            <p:nvPr>
              <p:custDataLst>
                <p:tags r:id="rId58"/>
              </p:custDataLst>
            </p:nvPr>
          </p:nvSpPr>
          <p:spPr>
            <a:xfrm>
              <a:off x="4751174" y="2921023"/>
              <a:ext cx="213238" cy="215813"/>
            </a:xfrm>
            <a:custGeom>
              <a:avLst/>
              <a:gdLst/>
              <a:ahLst/>
              <a:cxnLst/>
              <a:rect l="0" t="0" r="0" b="0"/>
              <a:pathLst>
                <a:path w="213238" h="215813">
                  <a:moveTo>
                    <a:pt x="100226" y="6327"/>
                  </a:moveTo>
                  <a:lnTo>
                    <a:pt x="100226" y="6327"/>
                  </a:lnTo>
                  <a:lnTo>
                    <a:pt x="100226" y="55"/>
                  </a:lnTo>
                  <a:lnTo>
                    <a:pt x="96855" y="0"/>
                  </a:lnTo>
                  <a:lnTo>
                    <a:pt x="93318" y="1869"/>
                  </a:lnTo>
                  <a:lnTo>
                    <a:pt x="54617" y="27503"/>
                  </a:lnTo>
                  <a:lnTo>
                    <a:pt x="22383" y="72548"/>
                  </a:lnTo>
                  <a:lnTo>
                    <a:pt x="9551" y="101936"/>
                  </a:lnTo>
                  <a:lnTo>
                    <a:pt x="129" y="147365"/>
                  </a:lnTo>
                  <a:lnTo>
                    <a:pt x="0" y="158616"/>
                  </a:lnTo>
                  <a:lnTo>
                    <a:pt x="7552" y="181717"/>
                  </a:lnTo>
                  <a:lnTo>
                    <a:pt x="16356" y="198886"/>
                  </a:lnTo>
                  <a:lnTo>
                    <a:pt x="23204" y="207384"/>
                  </a:lnTo>
                  <a:lnTo>
                    <a:pt x="30951" y="212103"/>
                  </a:lnTo>
                  <a:lnTo>
                    <a:pt x="45128" y="214759"/>
                  </a:lnTo>
                  <a:lnTo>
                    <a:pt x="87646" y="215812"/>
                  </a:lnTo>
                  <a:lnTo>
                    <a:pt x="106612" y="212487"/>
                  </a:lnTo>
                  <a:lnTo>
                    <a:pt x="131278" y="199973"/>
                  </a:lnTo>
                  <a:lnTo>
                    <a:pt x="177881" y="162932"/>
                  </a:lnTo>
                  <a:lnTo>
                    <a:pt x="193464" y="146021"/>
                  </a:lnTo>
                  <a:lnTo>
                    <a:pt x="210175" y="116393"/>
                  </a:lnTo>
                  <a:lnTo>
                    <a:pt x="213237" y="103694"/>
                  </a:lnTo>
                  <a:lnTo>
                    <a:pt x="212071" y="95227"/>
                  </a:lnTo>
                  <a:lnTo>
                    <a:pt x="206637" y="71708"/>
                  </a:lnTo>
                  <a:lnTo>
                    <a:pt x="193269" y="51750"/>
                  </a:lnTo>
                  <a:lnTo>
                    <a:pt x="189771" y="49309"/>
                  </a:lnTo>
                  <a:lnTo>
                    <a:pt x="160744" y="39687"/>
                  </a:lnTo>
                  <a:lnTo>
                    <a:pt x="119276" y="3807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SMARTInkShape-367"/>
            <p:cNvSpPr/>
            <p:nvPr>
              <p:custDataLst>
                <p:tags r:id="rId59"/>
              </p:custDataLst>
            </p:nvPr>
          </p:nvSpPr>
          <p:spPr>
            <a:xfrm>
              <a:off x="4483368" y="2914650"/>
              <a:ext cx="126733" cy="241213"/>
            </a:xfrm>
            <a:custGeom>
              <a:avLst/>
              <a:gdLst/>
              <a:ahLst/>
              <a:cxnLst/>
              <a:rect l="0" t="0" r="0" b="0"/>
              <a:pathLst>
                <a:path w="126733" h="241213">
                  <a:moveTo>
                    <a:pt x="12432" y="44450"/>
                  </a:moveTo>
                  <a:lnTo>
                    <a:pt x="12432" y="44450"/>
                  </a:lnTo>
                  <a:lnTo>
                    <a:pt x="9061" y="47821"/>
                  </a:lnTo>
                  <a:lnTo>
                    <a:pt x="7406" y="51358"/>
                  </a:lnTo>
                  <a:lnTo>
                    <a:pt x="325" y="97442"/>
                  </a:lnTo>
                  <a:lnTo>
                    <a:pt x="453" y="139833"/>
                  </a:lnTo>
                  <a:lnTo>
                    <a:pt x="5908" y="185626"/>
                  </a:lnTo>
                  <a:lnTo>
                    <a:pt x="6736" y="198777"/>
                  </a:lnTo>
                  <a:lnTo>
                    <a:pt x="12168" y="223987"/>
                  </a:lnTo>
                  <a:lnTo>
                    <a:pt x="12432" y="241212"/>
                  </a:lnTo>
                  <a:lnTo>
                    <a:pt x="12432" y="237903"/>
                  </a:lnTo>
                  <a:lnTo>
                    <a:pt x="11727" y="236919"/>
                  </a:lnTo>
                  <a:lnTo>
                    <a:pt x="9061" y="235825"/>
                  </a:lnTo>
                  <a:lnTo>
                    <a:pt x="8068" y="234828"/>
                  </a:lnTo>
                  <a:lnTo>
                    <a:pt x="6965" y="231838"/>
                  </a:lnTo>
                  <a:lnTo>
                    <a:pt x="5551" y="219806"/>
                  </a:lnTo>
                  <a:lnTo>
                    <a:pt x="1770" y="210786"/>
                  </a:lnTo>
                  <a:lnTo>
                    <a:pt x="0" y="183476"/>
                  </a:lnTo>
                  <a:lnTo>
                    <a:pt x="6215" y="139661"/>
                  </a:lnTo>
                  <a:lnTo>
                    <a:pt x="11687" y="120638"/>
                  </a:lnTo>
                  <a:lnTo>
                    <a:pt x="33363" y="73221"/>
                  </a:lnTo>
                  <a:lnTo>
                    <a:pt x="42724" y="51623"/>
                  </a:lnTo>
                  <a:lnTo>
                    <a:pt x="82131" y="9698"/>
                  </a:lnTo>
                  <a:lnTo>
                    <a:pt x="97915" y="2427"/>
                  </a:lnTo>
                  <a:lnTo>
                    <a:pt x="12673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6" name="SMARTInkShape-Group154"/>
          <p:cNvGrpSpPr/>
          <p:nvPr/>
        </p:nvGrpSpPr>
        <p:grpSpPr>
          <a:xfrm>
            <a:off x="4032250" y="2774980"/>
            <a:ext cx="342901" cy="412721"/>
            <a:chOff x="4032250" y="2774980"/>
            <a:chExt cx="342901" cy="412721"/>
          </a:xfrm>
        </p:grpSpPr>
        <p:sp>
          <p:nvSpPr>
            <p:cNvPr id="193" name="SMARTInkShape-368"/>
            <p:cNvSpPr/>
            <p:nvPr>
              <p:custDataLst>
                <p:tags r:id="rId55"/>
              </p:custDataLst>
            </p:nvPr>
          </p:nvSpPr>
          <p:spPr>
            <a:xfrm>
              <a:off x="4140312" y="2914737"/>
              <a:ext cx="234839" cy="265700"/>
            </a:xfrm>
            <a:custGeom>
              <a:avLst/>
              <a:gdLst/>
              <a:ahLst/>
              <a:cxnLst/>
              <a:rect l="0" t="0" r="0" b="0"/>
              <a:pathLst>
                <a:path w="234839" h="265700">
                  <a:moveTo>
                    <a:pt x="37988" y="133263"/>
                  </a:moveTo>
                  <a:lnTo>
                    <a:pt x="37988" y="133263"/>
                  </a:lnTo>
                  <a:lnTo>
                    <a:pt x="41359" y="133263"/>
                  </a:lnTo>
                  <a:lnTo>
                    <a:pt x="44896" y="131382"/>
                  </a:lnTo>
                  <a:lnTo>
                    <a:pt x="90162" y="99627"/>
                  </a:lnTo>
                  <a:lnTo>
                    <a:pt x="132835" y="55584"/>
                  </a:lnTo>
                  <a:lnTo>
                    <a:pt x="144021" y="38441"/>
                  </a:lnTo>
                  <a:lnTo>
                    <a:pt x="145791" y="33970"/>
                  </a:lnTo>
                  <a:lnTo>
                    <a:pt x="150050" y="27486"/>
                  </a:lnTo>
                  <a:lnTo>
                    <a:pt x="151625" y="21096"/>
                  </a:lnTo>
                  <a:lnTo>
                    <a:pt x="152201" y="10499"/>
                  </a:lnTo>
                  <a:lnTo>
                    <a:pt x="151524" y="9087"/>
                  </a:lnTo>
                  <a:lnTo>
                    <a:pt x="150368" y="8146"/>
                  </a:lnTo>
                  <a:lnTo>
                    <a:pt x="148891" y="7518"/>
                  </a:lnTo>
                  <a:lnTo>
                    <a:pt x="147907" y="6394"/>
                  </a:lnTo>
                  <a:lnTo>
                    <a:pt x="146813" y="3264"/>
                  </a:lnTo>
                  <a:lnTo>
                    <a:pt x="145816" y="2147"/>
                  </a:lnTo>
                  <a:lnTo>
                    <a:pt x="142826" y="906"/>
                  </a:lnTo>
                  <a:lnTo>
                    <a:pt x="131034" y="0"/>
                  </a:lnTo>
                  <a:lnTo>
                    <a:pt x="102610" y="9375"/>
                  </a:lnTo>
                  <a:lnTo>
                    <a:pt x="80380" y="23960"/>
                  </a:lnTo>
                  <a:lnTo>
                    <a:pt x="68286" y="36700"/>
                  </a:lnTo>
                  <a:lnTo>
                    <a:pt x="61332" y="42369"/>
                  </a:lnTo>
                  <a:lnTo>
                    <a:pt x="39439" y="71775"/>
                  </a:lnTo>
                  <a:lnTo>
                    <a:pt x="30187" y="87528"/>
                  </a:lnTo>
                  <a:lnTo>
                    <a:pt x="10758" y="118371"/>
                  </a:lnTo>
                  <a:lnTo>
                    <a:pt x="2767" y="139729"/>
                  </a:lnTo>
                  <a:lnTo>
                    <a:pt x="0" y="175518"/>
                  </a:lnTo>
                  <a:lnTo>
                    <a:pt x="5365" y="200989"/>
                  </a:lnTo>
                  <a:lnTo>
                    <a:pt x="9613" y="209460"/>
                  </a:lnTo>
                  <a:lnTo>
                    <a:pt x="20467" y="223025"/>
                  </a:lnTo>
                  <a:lnTo>
                    <a:pt x="46668" y="242681"/>
                  </a:lnTo>
                  <a:lnTo>
                    <a:pt x="90322" y="257562"/>
                  </a:lnTo>
                  <a:lnTo>
                    <a:pt x="134751" y="264557"/>
                  </a:lnTo>
                  <a:lnTo>
                    <a:pt x="143553" y="265699"/>
                  </a:lnTo>
                  <a:lnTo>
                    <a:pt x="188503" y="260369"/>
                  </a:lnTo>
                  <a:lnTo>
                    <a:pt x="191248" y="260333"/>
                  </a:lnTo>
                  <a:lnTo>
                    <a:pt x="196180" y="258413"/>
                  </a:lnTo>
                  <a:lnTo>
                    <a:pt x="200723" y="255913"/>
                  </a:lnTo>
                  <a:lnTo>
                    <a:pt x="209389" y="254308"/>
                  </a:lnTo>
                  <a:lnTo>
                    <a:pt x="217895" y="253991"/>
                  </a:lnTo>
                  <a:lnTo>
                    <a:pt x="219309" y="253259"/>
                  </a:lnTo>
                  <a:lnTo>
                    <a:pt x="220252" y="252066"/>
                  </a:lnTo>
                  <a:lnTo>
                    <a:pt x="220881" y="250565"/>
                  </a:lnTo>
                  <a:lnTo>
                    <a:pt x="222005" y="249564"/>
                  </a:lnTo>
                  <a:lnTo>
                    <a:pt x="228194" y="247641"/>
                  </a:lnTo>
                  <a:lnTo>
                    <a:pt x="228488" y="241213"/>
                  </a:lnTo>
                  <a:lnTo>
                    <a:pt x="234838" y="247563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369"/>
            <p:cNvSpPr/>
            <p:nvPr>
              <p:custDataLst>
                <p:tags r:id="rId56"/>
              </p:custDataLst>
            </p:nvPr>
          </p:nvSpPr>
          <p:spPr>
            <a:xfrm>
              <a:off x="4032250" y="2774980"/>
              <a:ext cx="6351" cy="12671"/>
            </a:xfrm>
            <a:custGeom>
              <a:avLst/>
              <a:gdLst/>
              <a:ahLst/>
              <a:cxnLst/>
              <a:rect l="0" t="0" r="0" b="0"/>
              <a:pathLst>
                <a:path w="6351" h="12671">
                  <a:moveTo>
                    <a:pt x="0" y="12670"/>
                  </a:moveTo>
                  <a:lnTo>
                    <a:pt x="0" y="12670"/>
                  </a:lnTo>
                  <a:lnTo>
                    <a:pt x="0" y="0"/>
                  </a:lnTo>
                  <a:lnTo>
                    <a:pt x="6350" y="632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370"/>
            <p:cNvSpPr/>
            <p:nvPr>
              <p:custDataLst>
                <p:tags r:id="rId57"/>
              </p:custDataLst>
            </p:nvPr>
          </p:nvSpPr>
          <p:spPr>
            <a:xfrm>
              <a:off x="4032250" y="2940050"/>
              <a:ext cx="38101" cy="247651"/>
            </a:xfrm>
            <a:custGeom>
              <a:avLst/>
              <a:gdLst/>
              <a:ahLst/>
              <a:cxnLst/>
              <a:rect l="0" t="0" r="0" b="0"/>
              <a:pathLst>
                <a:path w="38101" h="247651">
                  <a:moveTo>
                    <a:pt x="38100" y="0"/>
                  </a:moveTo>
                  <a:lnTo>
                    <a:pt x="38100" y="0"/>
                  </a:lnTo>
                  <a:lnTo>
                    <a:pt x="38100" y="8838"/>
                  </a:lnTo>
                  <a:lnTo>
                    <a:pt x="32012" y="36986"/>
                  </a:lnTo>
                  <a:lnTo>
                    <a:pt x="31096" y="53115"/>
                  </a:lnTo>
                  <a:lnTo>
                    <a:pt x="25993" y="78334"/>
                  </a:lnTo>
                  <a:lnTo>
                    <a:pt x="24747" y="103718"/>
                  </a:lnTo>
                  <a:lnTo>
                    <a:pt x="14862" y="147578"/>
                  </a:lnTo>
                  <a:lnTo>
                    <a:pt x="7712" y="194566"/>
                  </a:lnTo>
                  <a:lnTo>
                    <a:pt x="0" y="2476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2" name="SMARTInkShape-Group155"/>
          <p:cNvGrpSpPr/>
          <p:nvPr/>
        </p:nvGrpSpPr>
        <p:grpSpPr>
          <a:xfrm>
            <a:off x="2350408" y="3835702"/>
            <a:ext cx="1015093" cy="627338"/>
            <a:chOff x="2350408" y="3835702"/>
            <a:chExt cx="1015093" cy="627338"/>
          </a:xfrm>
        </p:grpSpPr>
        <p:sp>
          <p:nvSpPr>
            <p:cNvPr id="197" name="SMARTInkShape-371"/>
            <p:cNvSpPr/>
            <p:nvPr>
              <p:custDataLst>
                <p:tags r:id="rId50"/>
              </p:custDataLst>
            </p:nvPr>
          </p:nvSpPr>
          <p:spPr>
            <a:xfrm>
              <a:off x="3163183" y="4089400"/>
              <a:ext cx="202318" cy="76201"/>
            </a:xfrm>
            <a:custGeom>
              <a:avLst/>
              <a:gdLst/>
              <a:ahLst/>
              <a:cxnLst/>
              <a:rect l="0" t="0" r="0" b="0"/>
              <a:pathLst>
                <a:path w="202318" h="76201">
                  <a:moveTo>
                    <a:pt x="5467" y="76200"/>
                  </a:moveTo>
                  <a:lnTo>
                    <a:pt x="5467" y="76200"/>
                  </a:lnTo>
                  <a:lnTo>
                    <a:pt x="2096" y="76200"/>
                  </a:lnTo>
                  <a:lnTo>
                    <a:pt x="1103" y="75494"/>
                  </a:lnTo>
                  <a:lnTo>
                    <a:pt x="441" y="74318"/>
                  </a:lnTo>
                  <a:lnTo>
                    <a:pt x="0" y="72829"/>
                  </a:lnTo>
                  <a:lnTo>
                    <a:pt x="411" y="71131"/>
                  </a:lnTo>
                  <a:lnTo>
                    <a:pt x="4361" y="65369"/>
                  </a:lnTo>
                  <a:lnTo>
                    <a:pt x="14067" y="55001"/>
                  </a:lnTo>
                  <a:lnTo>
                    <a:pt x="18226" y="52667"/>
                  </a:lnTo>
                  <a:lnTo>
                    <a:pt x="20323" y="52044"/>
                  </a:lnTo>
                  <a:lnTo>
                    <a:pt x="56991" y="32026"/>
                  </a:lnTo>
                  <a:lnTo>
                    <a:pt x="104130" y="16949"/>
                  </a:lnTo>
                  <a:lnTo>
                    <a:pt x="145584" y="8585"/>
                  </a:lnTo>
                  <a:lnTo>
                    <a:pt x="189915" y="2182"/>
                  </a:lnTo>
                  <a:lnTo>
                    <a:pt x="20231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372"/>
            <p:cNvSpPr/>
            <p:nvPr>
              <p:custDataLst>
                <p:tags r:id="rId51"/>
              </p:custDataLst>
            </p:nvPr>
          </p:nvSpPr>
          <p:spPr>
            <a:xfrm>
              <a:off x="3263916" y="3835702"/>
              <a:ext cx="101585" cy="520399"/>
            </a:xfrm>
            <a:custGeom>
              <a:avLst/>
              <a:gdLst/>
              <a:ahLst/>
              <a:cxnLst/>
              <a:rect l="0" t="0" r="0" b="0"/>
              <a:pathLst>
                <a:path w="101585" h="520399">
                  <a:moveTo>
                    <a:pt x="101584" y="133048"/>
                  </a:moveTo>
                  <a:lnTo>
                    <a:pt x="101584" y="133048"/>
                  </a:lnTo>
                  <a:lnTo>
                    <a:pt x="101584" y="87011"/>
                  </a:lnTo>
                  <a:lnTo>
                    <a:pt x="100879" y="61709"/>
                  </a:lnTo>
                  <a:lnTo>
                    <a:pt x="91940" y="19989"/>
                  </a:lnTo>
                  <a:lnTo>
                    <a:pt x="86419" y="11276"/>
                  </a:lnTo>
                  <a:lnTo>
                    <a:pt x="82379" y="8372"/>
                  </a:lnTo>
                  <a:lnTo>
                    <a:pt x="78232" y="6375"/>
                  </a:lnTo>
                  <a:lnTo>
                    <a:pt x="71930" y="1990"/>
                  </a:lnTo>
                  <a:lnTo>
                    <a:pt x="67708" y="717"/>
                  </a:lnTo>
                  <a:lnTo>
                    <a:pt x="57994" y="0"/>
                  </a:lnTo>
                  <a:lnTo>
                    <a:pt x="52107" y="1714"/>
                  </a:lnTo>
                  <a:lnTo>
                    <a:pt x="47138" y="4122"/>
                  </a:lnTo>
                  <a:lnTo>
                    <a:pt x="40375" y="6183"/>
                  </a:lnTo>
                  <a:lnTo>
                    <a:pt x="36045" y="9165"/>
                  </a:lnTo>
                  <a:lnTo>
                    <a:pt x="29640" y="18182"/>
                  </a:lnTo>
                  <a:lnTo>
                    <a:pt x="21269" y="44958"/>
                  </a:lnTo>
                  <a:lnTo>
                    <a:pt x="13654" y="88919"/>
                  </a:lnTo>
                  <a:lnTo>
                    <a:pt x="7302" y="135565"/>
                  </a:lnTo>
                  <a:lnTo>
                    <a:pt x="6462" y="177551"/>
                  </a:lnTo>
                  <a:lnTo>
                    <a:pt x="5645" y="220544"/>
                  </a:lnTo>
                  <a:lnTo>
                    <a:pt x="869" y="267633"/>
                  </a:lnTo>
                  <a:lnTo>
                    <a:pt x="101" y="310732"/>
                  </a:lnTo>
                  <a:lnTo>
                    <a:pt x="0" y="353166"/>
                  </a:lnTo>
                  <a:lnTo>
                    <a:pt x="4349" y="399616"/>
                  </a:lnTo>
                  <a:lnTo>
                    <a:pt x="6160" y="442831"/>
                  </a:lnTo>
                  <a:lnTo>
                    <a:pt x="6329" y="489380"/>
                  </a:lnTo>
                  <a:lnTo>
                    <a:pt x="6334" y="52039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373"/>
            <p:cNvSpPr/>
            <p:nvPr>
              <p:custDataLst>
                <p:tags r:id="rId52"/>
              </p:custDataLst>
            </p:nvPr>
          </p:nvSpPr>
          <p:spPr>
            <a:xfrm>
              <a:off x="2857500" y="3937993"/>
              <a:ext cx="234916" cy="272058"/>
            </a:xfrm>
            <a:custGeom>
              <a:avLst/>
              <a:gdLst/>
              <a:ahLst/>
              <a:cxnLst/>
              <a:rect l="0" t="0" r="0" b="0"/>
              <a:pathLst>
                <a:path w="234916" h="272058">
                  <a:moveTo>
                    <a:pt x="0" y="151407"/>
                  </a:moveTo>
                  <a:lnTo>
                    <a:pt x="0" y="151407"/>
                  </a:lnTo>
                  <a:lnTo>
                    <a:pt x="39729" y="150701"/>
                  </a:lnTo>
                  <a:lnTo>
                    <a:pt x="87304" y="132308"/>
                  </a:lnTo>
                  <a:lnTo>
                    <a:pt x="132830" y="108955"/>
                  </a:lnTo>
                  <a:lnTo>
                    <a:pt x="179260" y="77396"/>
                  </a:lnTo>
                  <a:lnTo>
                    <a:pt x="225642" y="39870"/>
                  </a:lnTo>
                  <a:lnTo>
                    <a:pt x="231878" y="33065"/>
                  </a:lnTo>
                  <a:lnTo>
                    <a:pt x="233585" y="28725"/>
                  </a:lnTo>
                  <a:lnTo>
                    <a:pt x="234915" y="9592"/>
                  </a:lnTo>
                  <a:lnTo>
                    <a:pt x="234221" y="8181"/>
                  </a:lnTo>
                  <a:lnTo>
                    <a:pt x="233053" y="7239"/>
                  </a:lnTo>
                  <a:lnTo>
                    <a:pt x="229873" y="5488"/>
                  </a:lnTo>
                  <a:lnTo>
                    <a:pt x="226108" y="2358"/>
                  </a:lnTo>
                  <a:lnTo>
                    <a:pt x="220202" y="496"/>
                  </a:lnTo>
                  <a:lnTo>
                    <a:pt x="216651" y="0"/>
                  </a:lnTo>
                  <a:lnTo>
                    <a:pt x="170590" y="10269"/>
                  </a:lnTo>
                  <a:lnTo>
                    <a:pt x="152851" y="16847"/>
                  </a:lnTo>
                  <a:lnTo>
                    <a:pt x="107679" y="47808"/>
                  </a:lnTo>
                  <a:lnTo>
                    <a:pt x="74315" y="78036"/>
                  </a:lnTo>
                  <a:lnTo>
                    <a:pt x="46345" y="119822"/>
                  </a:lnTo>
                  <a:lnTo>
                    <a:pt x="40543" y="138756"/>
                  </a:lnTo>
                  <a:lnTo>
                    <a:pt x="32434" y="183747"/>
                  </a:lnTo>
                  <a:lnTo>
                    <a:pt x="32658" y="201676"/>
                  </a:lnTo>
                  <a:lnTo>
                    <a:pt x="40615" y="225142"/>
                  </a:lnTo>
                  <a:lnTo>
                    <a:pt x="61790" y="250859"/>
                  </a:lnTo>
                  <a:lnTo>
                    <a:pt x="74204" y="260210"/>
                  </a:lnTo>
                  <a:lnTo>
                    <a:pt x="86819" y="264078"/>
                  </a:lnTo>
                  <a:lnTo>
                    <a:pt x="127955" y="269976"/>
                  </a:lnTo>
                  <a:lnTo>
                    <a:pt x="158750" y="27205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SMARTInkShape-374"/>
            <p:cNvSpPr/>
            <p:nvPr>
              <p:custDataLst>
                <p:tags r:id="rId53"/>
              </p:custDataLst>
            </p:nvPr>
          </p:nvSpPr>
          <p:spPr>
            <a:xfrm>
              <a:off x="2641600" y="3911600"/>
              <a:ext cx="158751" cy="240942"/>
            </a:xfrm>
            <a:custGeom>
              <a:avLst/>
              <a:gdLst/>
              <a:ahLst/>
              <a:cxnLst/>
              <a:rect l="0" t="0" r="0" b="0"/>
              <a:pathLst>
                <a:path w="158751" h="240942">
                  <a:moveTo>
                    <a:pt x="0" y="38100"/>
                  </a:moveTo>
                  <a:lnTo>
                    <a:pt x="0" y="38100"/>
                  </a:lnTo>
                  <a:lnTo>
                    <a:pt x="3371" y="38100"/>
                  </a:lnTo>
                  <a:lnTo>
                    <a:pt x="6908" y="39982"/>
                  </a:lnTo>
                  <a:lnTo>
                    <a:pt x="8838" y="41471"/>
                  </a:lnTo>
                  <a:lnTo>
                    <a:pt x="14747" y="43126"/>
                  </a:lnTo>
                  <a:lnTo>
                    <a:pt x="29067" y="44981"/>
                  </a:lnTo>
                  <a:lnTo>
                    <a:pt x="33615" y="47744"/>
                  </a:lnTo>
                  <a:lnTo>
                    <a:pt x="36107" y="51323"/>
                  </a:lnTo>
                  <a:lnTo>
                    <a:pt x="42907" y="65816"/>
                  </a:lnTo>
                  <a:lnTo>
                    <a:pt x="52992" y="81435"/>
                  </a:lnTo>
                  <a:lnTo>
                    <a:pt x="62014" y="116220"/>
                  </a:lnTo>
                  <a:lnTo>
                    <a:pt x="62736" y="158708"/>
                  </a:lnTo>
                  <a:lnTo>
                    <a:pt x="55384" y="203162"/>
                  </a:lnTo>
                  <a:lnTo>
                    <a:pt x="52158" y="215889"/>
                  </a:lnTo>
                  <a:lnTo>
                    <a:pt x="51705" y="220126"/>
                  </a:lnTo>
                  <a:lnTo>
                    <a:pt x="50698" y="222951"/>
                  </a:lnTo>
                  <a:lnTo>
                    <a:pt x="49321" y="224834"/>
                  </a:lnTo>
                  <a:lnTo>
                    <a:pt x="47697" y="226089"/>
                  </a:lnTo>
                  <a:lnTo>
                    <a:pt x="45893" y="229365"/>
                  </a:lnTo>
                  <a:lnTo>
                    <a:pt x="45412" y="231227"/>
                  </a:lnTo>
                  <a:lnTo>
                    <a:pt x="39067" y="240090"/>
                  </a:lnTo>
                  <a:lnTo>
                    <a:pt x="36648" y="240762"/>
                  </a:lnTo>
                  <a:lnTo>
                    <a:pt x="35016" y="240941"/>
                  </a:lnTo>
                  <a:lnTo>
                    <a:pt x="33927" y="240355"/>
                  </a:lnTo>
                  <a:lnTo>
                    <a:pt x="33201" y="239259"/>
                  </a:lnTo>
                  <a:lnTo>
                    <a:pt x="32718" y="237823"/>
                  </a:lnTo>
                  <a:lnTo>
                    <a:pt x="27577" y="229742"/>
                  </a:lnTo>
                  <a:lnTo>
                    <a:pt x="25425" y="182860"/>
                  </a:lnTo>
                  <a:lnTo>
                    <a:pt x="36232" y="139624"/>
                  </a:lnTo>
                  <a:lnTo>
                    <a:pt x="49411" y="102299"/>
                  </a:lnTo>
                  <a:lnTo>
                    <a:pt x="84741" y="55695"/>
                  </a:lnTo>
                  <a:lnTo>
                    <a:pt x="114304" y="27320"/>
                  </a:lnTo>
                  <a:lnTo>
                    <a:pt x="1587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SMARTInkShape-375"/>
            <p:cNvSpPr/>
            <p:nvPr>
              <p:custDataLst>
                <p:tags r:id="rId54"/>
              </p:custDataLst>
            </p:nvPr>
          </p:nvSpPr>
          <p:spPr>
            <a:xfrm>
              <a:off x="2350408" y="3906361"/>
              <a:ext cx="264420" cy="556679"/>
            </a:xfrm>
            <a:custGeom>
              <a:avLst/>
              <a:gdLst/>
              <a:ahLst/>
              <a:cxnLst/>
              <a:rect l="0" t="0" r="0" b="0"/>
              <a:pathLst>
                <a:path w="264420" h="556679">
                  <a:moveTo>
                    <a:pt x="75292" y="24289"/>
                  </a:moveTo>
                  <a:lnTo>
                    <a:pt x="75292" y="24289"/>
                  </a:lnTo>
                  <a:lnTo>
                    <a:pt x="75292" y="69793"/>
                  </a:lnTo>
                  <a:lnTo>
                    <a:pt x="75292" y="115132"/>
                  </a:lnTo>
                  <a:lnTo>
                    <a:pt x="75292" y="161015"/>
                  </a:lnTo>
                  <a:lnTo>
                    <a:pt x="70928" y="206636"/>
                  </a:lnTo>
                  <a:lnTo>
                    <a:pt x="67453" y="247019"/>
                  </a:lnTo>
                  <a:lnTo>
                    <a:pt x="63552" y="288967"/>
                  </a:lnTo>
                  <a:lnTo>
                    <a:pt x="62076" y="331225"/>
                  </a:lnTo>
                  <a:lnTo>
                    <a:pt x="57603" y="373542"/>
                  </a:lnTo>
                  <a:lnTo>
                    <a:pt x="53140" y="412502"/>
                  </a:lnTo>
                  <a:lnTo>
                    <a:pt x="43412" y="459069"/>
                  </a:lnTo>
                  <a:lnTo>
                    <a:pt x="35857" y="503387"/>
                  </a:lnTo>
                  <a:lnTo>
                    <a:pt x="31833" y="526501"/>
                  </a:lnTo>
                  <a:lnTo>
                    <a:pt x="30332" y="541311"/>
                  </a:lnTo>
                  <a:lnTo>
                    <a:pt x="25098" y="551071"/>
                  </a:lnTo>
                  <a:lnTo>
                    <a:pt x="24572" y="556678"/>
                  </a:lnTo>
                  <a:lnTo>
                    <a:pt x="22646" y="555359"/>
                  </a:lnTo>
                  <a:lnTo>
                    <a:pt x="21145" y="554019"/>
                  </a:lnTo>
                  <a:lnTo>
                    <a:pt x="19477" y="550649"/>
                  </a:lnTo>
                  <a:lnTo>
                    <a:pt x="10338" y="504659"/>
                  </a:lnTo>
                  <a:lnTo>
                    <a:pt x="6087" y="459193"/>
                  </a:lnTo>
                  <a:lnTo>
                    <a:pt x="3688" y="417766"/>
                  </a:lnTo>
                  <a:lnTo>
                    <a:pt x="0" y="375611"/>
                  </a:lnTo>
                  <a:lnTo>
                    <a:pt x="3635" y="328949"/>
                  </a:lnTo>
                  <a:lnTo>
                    <a:pt x="6967" y="283148"/>
                  </a:lnTo>
                  <a:lnTo>
                    <a:pt x="14210" y="240286"/>
                  </a:lnTo>
                  <a:lnTo>
                    <a:pt x="22435" y="199574"/>
                  </a:lnTo>
                  <a:lnTo>
                    <a:pt x="30854" y="159442"/>
                  </a:lnTo>
                  <a:lnTo>
                    <a:pt x="46496" y="115543"/>
                  </a:lnTo>
                  <a:lnTo>
                    <a:pt x="66936" y="76375"/>
                  </a:lnTo>
                  <a:lnTo>
                    <a:pt x="111680" y="32178"/>
                  </a:lnTo>
                  <a:lnTo>
                    <a:pt x="133358" y="14010"/>
                  </a:lnTo>
                  <a:lnTo>
                    <a:pt x="145549" y="9137"/>
                  </a:lnTo>
                  <a:lnTo>
                    <a:pt x="184149" y="0"/>
                  </a:lnTo>
                  <a:lnTo>
                    <a:pt x="208115" y="4178"/>
                  </a:lnTo>
                  <a:lnTo>
                    <a:pt x="218051" y="7825"/>
                  </a:lnTo>
                  <a:lnTo>
                    <a:pt x="225288" y="13679"/>
                  </a:lnTo>
                  <a:lnTo>
                    <a:pt x="231563" y="20279"/>
                  </a:lnTo>
                  <a:lnTo>
                    <a:pt x="242323" y="29372"/>
                  </a:lnTo>
                  <a:lnTo>
                    <a:pt x="254905" y="53337"/>
                  </a:lnTo>
                  <a:lnTo>
                    <a:pt x="264291" y="94673"/>
                  </a:lnTo>
                  <a:lnTo>
                    <a:pt x="264419" y="106371"/>
                  </a:lnTo>
                  <a:lnTo>
                    <a:pt x="250839" y="151560"/>
                  </a:lnTo>
                  <a:lnTo>
                    <a:pt x="225320" y="189288"/>
                  </a:lnTo>
                  <a:lnTo>
                    <a:pt x="181707" y="228842"/>
                  </a:lnTo>
                  <a:lnTo>
                    <a:pt x="162425" y="239620"/>
                  </a:lnTo>
                  <a:lnTo>
                    <a:pt x="116982" y="256395"/>
                  </a:lnTo>
                  <a:lnTo>
                    <a:pt x="87992" y="25923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6" name="SMARTInkShape-Group156"/>
          <p:cNvGrpSpPr/>
          <p:nvPr/>
        </p:nvGrpSpPr>
        <p:grpSpPr>
          <a:xfrm>
            <a:off x="3511550" y="3937100"/>
            <a:ext cx="311151" cy="419001"/>
            <a:chOff x="3511550" y="3937100"/>
            <a:chExt cx="311151" cy="419001"/>
          </a:xfrm>
        </p:grpSpPr>
        <p:sp>
          <p:nvSpPr>
            <p:cNvPr id="203" name="SMARTInkShape-376"/>
            <p:cNvSpPr/>
            <p:nvPr>
              <p:custDataLst>
                <p:tags r:id="rId47"/>
              </p:custDataLst>
            </p:nvPr>
          </p:nvSpPr>
          <p:spPr>
            <a:xfrm>
              <a:off x="3594100" y="4109436"/>
              <a:ext cx="228601" cy="221243"/>
            </a:xfrm>
            <a:custGeom>
              <a:avLst/>
              <a:gdLst/>
              <a:ahLst/>
              <a:cxnLst/>
              <a:rect l="0" t="0" r="0" b="0"/>
              <a:pathLst>
                <a:path w="228601" h="221243">
                  <a:moveTo>
                    <a:pt x="0" y="106964"/>
                  </a:moveTo>
                  <a:lnTo>
                    <a:pt x="0" y="106964"/>
                  </a:lnTo>
                  <a:lnTo>
                    <a:pt x="21199" y="106964"/>
                  </a:lnTo>
                  <a:lnTo>
                    <a:pt x="68575" y="93823"/>
                  </a:lnTo>
                  <a:lnTo>
                    <a:pt x="115756" y="69245"/>
                  </a:lnTo>
                  <a:lnTo>
                    <a:pt x="141172" y="57625"/>
                  </a:lnTo>
                  <a:lnTo>
                    <a:pt x="186144" y="26582"/>
                  </a:lnTo>
                  <a:lnTo>
                    <a:pt x="195301" y="19325"/>
                  </a:lnTo>
                  <a:lnTo>
                    <a:pt x="196161" y="16743"/>
                  </a:lnTo>
                  <a:lnTo>
                    <a:pt x="196714" y="9336"/>
                  </a:lnTo>
                  <a:lnTo>
                    <a:pt x="196054" y="8012"/>
                  </a:lnTo>
                  <a:lnTo>
                    <a:pt x="194908" y="7129"/>
                  </a:lnTo>
                  <a:lnTo>
                    <a:pt x="191753" y="5443"/>
                  </a:lnTo>
                  <a:lnTo>
                    <a:pt x="186011" y="1232"/>
                  </a:lnTo>
                  <a:lnTo>
                    <a:pt x="181920" y="0"/>
                  </a:lnTo>
                  <a:lnTo>
                    <a:pt x="157085" y="5539"/>
                  </a:lnTo>
                  <a:lnTo>
                    <a:pt x="112130" y="29371"/>
                  </a:lnTo>
                  <a:lnTo>
                    <a:pt x="100173" y="40072"/>
                  </a:lnTo>
                  <a:lnTo>
                    <a:pt x="68409" y="83460"/>
                  </a:lnTo>
                  <a:lnTo>
                    <a:pt x="48971" y="120657"/>
                  </a:lnTo>
                  <a:lnTo>
                    <a:pt x="39100" y="161913"/>
                  </a:lnTo>
                  <a:lnTo>
                    <a:pt x="44626" y="187262"/>
                  </a:lnTo>
                  <a:lnTo>
                    <a:pt x="47585" y="194628"/>
                  </a:lnTo>
                  <a:lnTo>
                    <a:pt x="53134" y="200724"/>
                  </a:lnTo>
                  <a:lnTo>
                    <a:pt x="75102" y="216943"/>
                  </a:lnTo>
                  <a:lnTo>
                    <a:pt x="87085" y="219984"/>
                  </a:lnTo>
                  <a:lnTo>
                    <a:pt x="129827" y="221242"/>
                  </a:lnTo>
                  <a:lnTo>
                    <a:pt x="160279" y="220556"/>
                  </a:lnTo>
                  <a:lnTo>
                    <a:pt x="207426" y="209524"/>
                  </a:lnTo>
                  <a:lnTo>
                    <a:pt x="215897" y="205228"/>
                  </a:lnTo>
                  <a:lnTo>
                    <a:pt x="228600" y="195864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SMARTInkShape-377"/>
            <p:cNvSpPr/>
            <p:nvPr>
              <p:custDataLst>
                <p:tags r:id="rId48"/>
              </p:custDataLst>
            </p:nvPr>
          </p:nvSpPr>
          <p:spPr>
            <a:xfrm>
              <a:off x="3517900" y="3937100"/>
              <a:ext cx="6351" cy="12601"/>
            </a:xfrm>
            <a:custGeom>
              <a:avLst/>
              <a:gdLst/>
              <a:ahLst/>
              <a:cxnLst/>
              <a:rect l="0" t="0" r="0" b="0"/>
              <a:pathLst>
                <a:path w="6351" h="12601">
                  <a:moveTo>
                    <a:pt x="0" y="12600"/>
                  </a:moveTo>
                  <a:lnTo>
                    <a:pt x="0" y="12600"/>
                  </a:lnTo>
                  <a:lnTo>
                    <a:pt x="0" y="0"/>
                  </a:lnTo>
                  <a:lnTo>
                    <a:pt x="6350" y="62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SMARTInkShape-378"/>
            <p:cNvSpPr/>
            <p:nvPr>
              <p:custDataLst>
                <p:tags r:id="rId49"/>
              </p:custDataLst>
            </p:nvPr>
          </p:nvSpPr>
          <p:spPr>
            <a:xfrm>
              <a:off x="3511550" y="4146550"/>
              <a:ext cx="19051" cy="209551"/>
            </a:xfrm>
            <a:custGeom>
              <a:avLst/>
              <a:gdLst/>
              <a:ahLst/>
              <a:cxnLst/>
              <a:rect l="0" t="0" r="0" b="0"/>
              <a:pathLst>
                <a:path w="19051" h="20955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882" y="12865"/>
                  </a:lnTo>
                  <a:lnTo>
                    <a:pt x="3371" y="14927"/>
                  </a:lnTo>
                  <a:lnTo>
                    <a:pt x="5467" y="24570"/>
                  </a:lnTo>
                  <a:lnTo>
                    <a:pt x="6881" y="36107"/>
                  </a:lnTo>
                  <a:lnTo>
                    <a:pt x="11342" y="51243"/>
                  </a:lnTo>
                  <a:lnTo>
                    <a:pt x="14546" y="94869"/>
                  </a:lnTo>
                  <a:lnTo>
                    <a:pt x="17716" y="107837"/>
                  </a:lnTo>
                  <a:lnTo>
                    <a:pt x="19016" y="153886"/>
                  </a:lnTo>
                  <a:lnTo>
                    <a:pt x="19050" y="2095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" name="SMARTInkShape-379"/>
          <p:cNvSpPr/>
          <p:nvPr>
            <p:custDataLst>
              <p:tags r:id="rId3"/>
            </p:custDataLst>
          </p:nvPr>
        </p:nvSpPr>
        <p:spPr>
          <a:xfrm>
            <a:off x="3943742" y="4134852"/>
            <a:ext cx="240909" cy="252971"/>
          </a:xfrm>
          <a:custGeom>
            <a:avLst/>
            <a:gdLst/>
            <a:ahLst/>
            <a:cxnLst/>
            <a:rect l="0" t="0" r="0" b="0"/>
            <a:pathLst>
              <a:path w="240909" h="252971">
                <a:moveTo>
                  <a:pt x="37708" y="18048"/>
                </a:moveTo>
                <a:lnTo>
                  <a:pt x="37708" y="18048"/>
                </a:lnTo>
                <a:lnTo>
                  <a:pt x="37708" y="21419"/>
                </a:lnTo>
                <a:lnTo>
                  <a:pt x="35826" y="24956"/>
                </a:lnTo>
                <a:lnTo>
                  <a:pt x="34337" y="26886"/>
                </a:lnTo>
                <a:lnTo>
                  <a:pt x="32682" y="32795"/>
                </a:lnTo>
                <a:lnTo>
                  <a:pt x="29869" y="44055"/>
                </a:lnTo>
                <a:lnTo>
                  <a:pt x="26448" y="56327"/>
                </a:lnTo>
                <a:lnTo>
                  <a:pt x="24943" y="63989"/>
                </a:lnTo>
                <a:lnTo>
                  <a:pt x="20834" y="73680"/>
                </a:lnTo>
                <a:lnTo>
                  <a:pt x="12738" y="119567"/>
                </a:lnTo>
                <a:lnTo>
                  <a:pt x="10438" y="162772"/>
                </a:lnTo>
                <a:lnTo>
                  <a:pt x="6843" y="180769"/>
                </a:lnTo>
                <a:lnTo>
                  <a:pt x="5968" y="225713"/>
                </a:lnTo>
                <a:lnTo>
                  <a:pt x="5958" y="252970"/>
                </a:lnTo>
                <a:lnTo>
                  <a:pt x="5958" y="205768"/>
                </a:lnTo>
                <a:lnTo>
                  <a:pt x="4076" y="187485"/>
                </a:lnTo>
                <a:lnTo>
                  <a:pt x="0" y="158129"/>
                </a:lnTo>
                <a:lnTo>
                  <a:pt x="318" y="111186"/>
                </a:lnTo>
                <a:lnTo>
                  <a:pt x="5370" y="81418"/>
                </a:lnTo>
                <a:lnTo>
                  <a:pt x="6489" y="67320"/>
                </a:lnTo>
                <a:lnTo>
                  <a:pt x="15411" y="38355"/>
                </a:lnTo>
                <a:lnTo>
                  <a:pt x="24438" y="26260"/>
                </a:lnTo>
                <a:lnTo>
                  <a:pt x="40130" y="14601"/>
                </a:lnTo>
                <a:lnTo>
                  <a:pt x="53321" y="8403"/>
                </a:lnTo>
                <a:lnTo>
                  <a:pt x="97951" y="0"/>
                </a:lnTo>
                <a:lnTo>
                  <a:pt x="132041" y="1011"/>
                </a:lnTo>
                <a:lnTo>
                  <a:pt x="177355" y="8465"/>
                </a:lnTo>
                <a:lnTo>
                  <a:pt x="222245" y="23624"/>
                </a:lnTo>
                <a:lnTo>
                  <a:pt x="240908" y="30748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SMARTInkShape-380"/>
          <p:cNvSpPr/>
          <p:nvPr>
            <p:custDataLst>
              <p:tags r:id="rId4"/>
            </p:custDataLst>
          </p:nvPr>
        </p:nvSpPr>
        <p:spPr>
          <a:xfrm>
            <a:off x="6597650" y="1193802"/>
            <a:ext cx="336171" cy="76199"/>
          </a:xfrm>
          <a:custGeom>
            <a:avLst/>
            <a:gdLst/>
            <a:ahLst/>
            <a:cxnLst/>
            <a:rect l="0" t="0" r="0" b="0"/>
            <a:pathLst>
              <a:path w="336171" h="76199">
                <a:moveTo>
                  <a:pt x="0" y="76198"/>
                </a:moveTo>
                <a:lnTo>
                  <a:pt x="0" y="76198"/>
                </a:lnTo>
                <a:lnTo>
                  <a:pt x="5775" y="71128"/>
                </a:lnTo>
                <a:lnTo>
                  <a:pt x="39497" y="54999"/>
                </a:lnTo>
                <a:lnTo>
                  <a:pt x="83929" y="49080"/>
                </a:lnTo>
                <a:lnTo>
                  <a:pt x="128348" y="40265"/>
                </a:lnTo>
                <a:lnTo>
                  <a:pt x="172420" y="38225"/>
                </a:lnTo>
                <a:lnTo>
                  <a:pt x="215957" y="38105"/>
                </a:lnTo>
                <a:lnTo>
                  <a:pt x="261045" y="43860"/>
                </a:lnTo>
                <a:lnTo>
                  <a:pt x="305707" y="44438"/>
                </a:lnTo>
                <a:lnTo>
                  <a:pt x="325648" y="44447"/>
                </a:lnTo>
                <a:lnTo>
                  <a:pt x="330058" y="42566"/>
                </a:lnTo>
                <a:lnTo>
                  <a:pt x="335268" y="38981"/>
                </a:lnTo>
                <a:lnTo>
                  <a:pt x="335980" y="36609"/>
                </a:lnTo>
                <a:lnTo>
                  <a:pt x="336170" y="34988"/>
                </a:lnTo>
                <a:lnTo>
                  <a:pt x="335591" y="33908"/>
                </a:lnTo>
                <a:lnTo>
                  <a:pt x="334500" y="33188"/>
                </a:lnTo>
                <a:lnTo>
                  <a:pt x="333066" y="32708"/>
                </a:lnTo>
                <a:lnTo>
                  <a:pt x="317447" y="20802"/>
                </a:lnTo>
                <a:lnTo>
                  <a:pt x="313243" y="19122"/>
                </a:lnTo>
                <a:lnTo>
                  <a:pt x="306204" y="14915"/>
                </a:lnTo>
                <a:lnTo>
                  <a:pt x="259011" y="4594"/>
                </a:lnTo>
                <a:lnTo>
                  <a:pt x="247254" y="1360"/>
                </a:lnTo>
                <a:lnTo>
                  <a:pt x="206637" y="0"/>
                </a:lnTo>
                <a:lnTo>
                  <a:pt x="202846" y="1880"/>
                </a:lnTo>
                <a:lnTo>
                  <a:pt x="198034" y="5465"/>
                </a:lnTo>
                <a:lnTo>
                  <a:pt x="197376" y="7837"/>
                </a:lnTo>
                <a:lnTo>
                  <a:pt x="197201" y="9458"/>
                </a:lnTo>
                <a:lnTo>
                  <a:pt x="197789" y="10538"/>
                </a:lnTo>
                <a:lnTo>
                  <a:pt x="198888" y="11258"/>
                </a:lnTo>
                <a:lnTo>
                  <a:pt x="200325" y="11738"/>
                </a:lnTo>
                <a:lnTo>
                  <a:pt x="205719" y="15784"/>
                </a:lnTo>
                <a:lnTo>
                  <a:pt x="215274" y="27837"/>
                </a:lnTo>
                <a:lnTo>
                  <a:pt x="234950" y="38098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SMARTInkShape-Group159"/>
          <p:cNvGrpSpPr/>
          <p:nvPr/>
        </p:nvGrpSpPr>
        <p:grpSpPr>
          <a:xfrm>
            <a:off x="4299331" y="4152915"/>
            <a:ext cx="685420" cy="539736"/>
            <a:chOff x="4299331" y="4152915"/>
            <a:chExt cx="685420" cy="539736"/>
          </a:xfrm>
        </p:grpSpPr>
        <p:sp>
          <p:nvSpPr>
            <p:cNvPr id="209" name="SMARTInkShape-381"/>
            <p:cNvSpPr/>
            <p:nvPr>
              <p:custDataLst>
                <p:tags r:id="rId44"/>
              </p:custDataLst>
            </p:nvPr>
          </p:nvSpPr>
          <p:spPr>
            <a:xfrm>
              <a:off x="4406900" y="4654553"/>
              <a:ext cx="577851" cy="38098"/>
            </a:xfrm>
            <a:custGeom>
              <a:avLst/>
              <a:gdLst/>
              <a:ahLst/>
              <a:cxnLst/>
              <a:rect l="0" t="0" r="0" b="0"/>
              <a:pathLst>
                <a:path w="577851" h="38098">
                  <a:moveTo>
                    <a:pt x="0" y="38097"/>
                  </a:moveTo>
                  <a:lnTo>
                    <a:pt x="0" y="38097"/>
                  </a:lnTo>
                  <a:lnTo>
                    <a:pt x="8838" y="38097"/>
                  </a:lnTo>
                  <a:lnTo>
                    <a:pt x="12865" y="36215"/>
                  </a:lnTo>
                  <a:lnTo>
                    <a:pt x="17007" y="33733"/>
                  </a:lnTo>
                  <a:lnTo>
                    <a:pt x="64499" y="18616"/>
                  </a:lnTo>
                  <a:lnTo>
                    <a:pt x="103569" y="8191"/>
                  </a:lnTo>
                  <a:lnTo>
                    <a:pt x="144898" y="2226"/>
                  </a:lnTo>
                  <a:lnTo>
                    <a:pt x="184759" y="437"/>
                  </a:lnTo>
                  <a:lnTo>
                    <a:pt x="226604" y="84"/>
                  </a:lnTo>
                  <a:lnTo>
                    <a:pt x="268840" y="14"/>
                  </a:lnTo>
                  <a:lnTo>
                    <a:pt x="313036" y="0"/>
                  </a:lnTo>
                  <a:lnTo>
                    <a:pt x="358952" y="3368"/>
                  </a:lnTo>
                  <a:lnTo>
                    <a:pt x="397628" y="6464"/>
                  </a:lnTo>
                  <a:lnTo>
                    <a:pt x="438508" y="11257"/>
                  </a:lnTo>
                  <a:lnTo>
                    <a:pt x="485339" y="16871"/>
                  </a:lnTo>
                  <a:lnTo>
                    <a:pt x="531307" y="23946"/>
                  </a:lnTo>
                  <a:lnTo>
                    <a:pt x="577850" y="3174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SMARTInkShape-382"/>
            <p:cNvSpPr/>
            <p:nvPr>
              <p:custDataLst>
                <p:tags r:id="rId45"/>
              </p:custDataLst>
            </p:nvPr>
          </p:nvSpPr>
          <p:spPr>
            <a:xfrm>
              <a:off x="4706644" y="4152915"/>
              <a:ext cx="207766" cy="349236"/>
            </a:xfrm>
            <a:custGeom>
              <a:avLst/>
              <a:gdLst/>
              <a:ahLst/>
              <a:cxnLst/>
              <a:rect l="0" t="0" r="0" b="0"/>
              <a:pathLst>
                <a:path w="207766" h="349236">
                  <a:moveTo>
                    <a:pt x="151106" y="31735"/>
                  </a:moveTo>
                  <a:lnTo>
                    <a:pt x="151106" y="31735"/>
                  </a:lnTo>
                  <a:lnTo>
                    <a:pt x="151106" y="28364"/>
                  </a:lnTo>
                  <a:lnTo>
                    <a:pt x="157064" y="9823"/>
                  </a:lnTo>
                  <a:lnTo>
                    <a:pt x="157378" y="1928"/>
                  </a:lnTo>
                  <a:lnTo>
                    <a:pt x="156699" y="1280"/>
                  </a:lnTo>
                  <a:lnTo>
                    <a:pt x="154062" y="561"/>
                  </a:lnTo>
                  <a:lnTo>
                    <a:pt x="132885" y="0"/>
                  </a:lnTo>
                  <a:lnTo>
                    <a:pt x="95230" y="12850"/>
                  </a:lnTo>
                  <a:lnTo>
                    <a:pt x="48050" y="39578"/>
                  </a:lnTo>
                  <a:lnTo>
                    <a:pt x="23339" y="55084"/>
                  </a:lnTo>
                  <a:lnTo>
                    <a:pt x="12091" y="70266"/>
                  </a:lnTo>
                  <a:lnTo>
                    <a:pt x="1619" y="86694"/>
                  </a:lnTo>
                  <a:lnTo>
                    <a:pt x="0" y="94026"/>
                  </a:lnTo>
                  <a:lnTo>
                    <a:pt x="1163" y="101988"/>
                  </a:lnTo>
                  <a:lnTo>
                    <a:pt x="5784" y="112523"/>
                  </a:lnTo>
                  <a:lnTo>
                    <a:pt x="17146" y="129000"/>
                  </a:lnTo>
                  <a:lnTo>
                    <a:pt x="62430" y="153532"/>
                  </a:lnTo>
                  <a:lnTo>
                    <a:pt x="103696" y="172584"/>
                  </a:lnTo>
                  <a:lnTo>
                    <a:pt x="150933" y="199143"/>
                  </a:lnTo>
                  <a:lnTo>
                    <a:pt x="196715" y="232693"/>
                  </a:lnTo>
                  <a:lnTo>
                    <a:pt x="202656" y="240053"/>
                  </a:lnTo>
                  <a:lnTo>
                    <a:pt x="205767" y="248028"/>
                  </a:lnTo>
                  <a:lnTo>
                    <a:pt x="207765" y="261275"/>
                  </a:lnTo>
                  <a:lnTo>
                    <a:pt x="204739" y="271824"/>
                  </a:lnTo>
                  <a:lnTo>
                    <a:pt x="199374" y="280516"/>
                  </a:lnTo>
                  <a:lnTo>
                    <a:pt x="181101" y="294138"/>
                  </a:lnTo>
                  <a:lnTo>
                    <a:pt x="136422" y="311007"/>
                  </a:lnTo>
                  <a:lnTo>
                    <a:pt x="92458" y="323824"/>
                  </a:lnTo>
                  <a:lnTo>
                    <a:pt x="50014" y="335122"/>
                  </a:lnTo>
                  <a:lnTo>
                    <a:pt x="5056" y="34923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SMARTInkShape-383"/>
            <p:cNvSpPr/>
            <p:nvPr>
              <p:custDataLst>
                <p:tags r:id="rId46"/>
              </p:custDataLst>
            </p:nvPr>
          </p:nvSpPr>
          <p:spPr>
            <a:xfrm>
              <a:off x="4299331" y="4203896"/>
              <a:ext cx="221550" cy="265781"/>
            </a:xfrm>
            <a:custGeom>
              <a:avLst/>
              <a:gdLst/>
              <a:ahLst/>
              <a:cxnLst/>
              <a:rect l="0" t="0" r="0" b="0"/>
              <a:pathLst>
                <a:path w="221550" h="265781">
                  <a:moveTo>
                    <a:pt x="12319" y="114104"/>
                  </a:moveTo>
                  <a:lnTo>
                    <a:pt x="12319" y="114104"/>
                  </a:lnTo>
                  <a:lnTo>
                    <a:pt x="39845" y="114104"/>
                  </a:lnTo>
                  <a:lnTo>
                    <a:pt x="86435" y="98372"/>
                  </a:lnTo>
                  <a:lnTo>
                    <a:pt x="133963" y="80213"/>
                  </a:lnTo>
                  <a:lnTo>
                    <a:pt x="180877" y="52189"/>
                  </a:lnTo>
                  <a:lnTo>
                    <a:pt x="212172" y="25323"/>
                  </a:lnTo>
                  <a:lnTo>
                    <a:pt x="216408" y="18889"/>
                  </a:lnTo>
                  <a:lnTo>
                    <a:pt x="219442" y="14636"/>
                  </a:lnTo>
                  <a:lnTo>
                    <a:pt x="221549" y="7411"/>
                  </a:lnTo>
                  <a:lnTo>
                    <a:pt x="218403" y="3155"/>
                  </a:lnTo>
                  <a:lnTo>
                    <a:pt x="214919" y="1293"/>
                  </a:lnTo>
                  <a:lnTo>
                    <a:pt x="208515" y="0"/>
                  </a:lnTo>
                  <a:lnTo>
                    <a:pt x="175175" y="514"/>
                  </a:lnTo>
                  <a:lnTo>
                    <a:pt x="138754" y="14551"/>
                  </a:lnTo>
                  <a:lnTo>
                    <a:pt x="98207" y="42257"/>
                  </a:lnTo>
                  <a:lnTo>
                    <a:pt x="53450" y="89700"/>
                  </a:lnTo>
                  <a:lnTo>
                    <a:pt x="23661" y="133212"/>
                  </a:lnTo>
                  <a:lnTo>
                    <a:pt x="3964" y="180585"/>
                  </a:lnTo>
                  <a:lnTo>
                    <a:pt x="0" y="212595"/>
                  </a:lnTo>
                  <a:lnTo>
                    <a:pt x="400" y="230324"/>
                  </a:lnTo>
                  <a:lnTo>
                    <a:pt x="8467" y="251661"/>
                  </a:lnTo>
                  <a:lnTo>
                    <a:pt x="14370" y="258261"/>
                  </a:lnTo>
                  <a:lnTo>
                    <a:pt x="21697" y="262840"/>
                  </a:lnTo>
                  <a:lnTo>
                    <a:pt x="37899" y="265780"/>
                  </a:lnTo>
                  <a:lnTo>
                    <a:pt x="71924" y="264559"/>
                  </a:lnTo>
                  <a:lnTo>
                    <a:pt x="113536" y="254959"/>
                  </a:lnTo>
                  <a:lnTo>
                    <a:pt x="158369" y="24110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SMARTInkShape-Group160"/>
          <p:cNvGrpSpPr/>
          <p:nvPr/>
        </p:nvGrpSpPr>
        <p:grpSpPr>
          <a:xfrm>
            <a:off x="2425700" y="5175371"/>
            <a:ext cx="831851" cy="507498"/>
            <a:chOff x="2425700" y="5175371"/>
            <a:chExt cx="831851" cy="507498"/>
          </a:xfrm>
        </p:grpSpPr>
        <p:sp>
          <p:nvSpPr>
            <p:cNvPr id="213" name="SMARTInkShape-384"/>
            <p:cNvSpPr/>
            <p:nvPr>
              <p:custDataLst>
                <p:tags r:id="rId39"/>
              </p:custDataLst>
            </p:nvPr>
          </p:nvSpPr>
          <p:spPr>
            <a:xfrm>
              <a:off x="3079750" y="5448300"/>
              <a:ext cx="177801" cy="25401"/>
            </a:xfrm>
            <a:custGeom>
              <a:avLst/>
              <a:gdLst/>
              <a:ahLst/>
              <a:cxnLst/>
              <a:rect l="0" t="0" r="0" b="0"/>
              <a:pathLst>
                <a:path w="177801" h="25401">
                  <a:moveTo>
                    <a:pt x="0" y="0"/>
                  </a:moveTo>
                  <a:lnTo>
                    <a:pt x="0" y="0"/>
                  </a:lnTo>
                  <a:lnTo>
                    <a:pt x="32739" y="705"/>
                  </a:lnTo>
                  <a:lnTo>
                    <a:pt x="78062" y="8115"/>
                  </a:lnTo>
                  <a:lnTo>
                    <a:pt x="108195" y="12096"/>
                  </a:lnTo>
                  <a:lnTo>
                    <a:pt x="154296" y="19572"/>
                  </a:lnTo>
                  <a:lnTo>
                    <a:pt x="177800" y="254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SMARTInkShape-385"/>
            <p:cNvSpPr/>
            <p:nvPr>
              <p:custDataLst>
                <p:tags r:id="rId40"/>
              </p:custDataLst>
            </p:nvPr>
          </p:nvSpPr>
          <p:spPr>
            <a:xfrm>
              <a:off x="3117853" y="5194310"/>
              <a:ext cx="101598" cy="400041"/>
            </a:xfrm>
            <a:custGeom>
              <a:avLst/>
              <a:gdLst/>
              <a:ahLst/>
              <a:cxnLst/>
              <a:rect l="0" t="0" r="0" b="0"/>
              <a:pathLst>
                <a:path w="101598" h="400041">
                  <a:moveTo>
                    <a:pt x="101597" y="82540"/>
                  </a:moveTo>
                  <a:lnTo>
                    <a:pt x="101597" y="82540"/>
                  </a:lnTo>
                  <a:lnTo>
                    <a:pt x="101597" y="79169"/>
                  </a:lnTo>
                  <a:lnTo>
                    <a:pt x="95836" y="59066"/>
                  </a:lnTo>
                  <a:lnTo>
                    <a:pt x="94716" y="48695"/>
                  </a:lnTo>
                  <a:lnTo>
                    <a:pt x="90229" y="40840"/>
                  </a:lnTo>
                  <a:lnTo>
                    <a:pt x="86432" y="36255"/>
                  </a:lnTo>
                  <a:lnTo>
                    <a:pt x="84273" y="29984"/>
                  </a:lnTo>
                  <a:lnTo>
                    <a:pt x="83698" y="26336"/>
                  </a:lnTo>
                  <a:lnTo>
                    <a:pt x="82609" y="23904"/>
                  </a:lnTo>
                  <a:lnTo>
                    <a:pt x="81177" y="22283"/>
                  </a:lnTo>
                  <a:lnTo>
                    <a:pt x="73810" y="16310"/>
                  </a:lnTo>
                  <a:lnTo>
                    <a:pt x="71608" y="12417"/>
                  </a:lnTo>
                  <a:lnTo>
                    <a:pt x="69924" y="8335"/>
                  </a:lnTo>
                  <a:lnTo>
                    <a:pt x="66824" y="4170"/>
                  </a:lnTo>
                  <a:lnTo>
                    <a:pt x="63094" y="1848"/>
                  </a:lnTo>
                  <a:lnTo>
                    <a:pt x="54951" y="357"/>
                  </a:lnTo>
                  <a:lnTo>
                    <a:pt x="29890" y="0"/>
                  </a:lnTo>
                  <a:lnTo>
                    <a:pt x="28392" y="702"/>
                  </a:lnTo>
                  <a:lnTo>
                    <a:pt x="27394" y="1876"/>
                  </a:lnTo>
                  <a:lnTo>
                    <a:pt x="18665" y="17882"/>
                  </a:lnTo>
                  <a:lnTo>
                    <a:pt x="8413" y="30882"/>
                  </a:lnTo>
                  <a:lnTo>
                    <a:pt x="2804" y="45362"/>
                  </a:lnTo>
                  <a:lnTo>
                    <a:pt x="46" y="90751"/>
                  </a:lnTo>
                  <a:lnTo>
                    <a:pt x="0" y="133449"/>
                  </a:lnTo>
                  <a:lnTo>
                    <a:pt x="6464" y="177796"/>
                  </a:lnTo>
                  <a:lnTo>
                    <a:pt x="17296" y="219096"/>
                  </a:lnTo>
                  <a:lnTo>
                    <a:pt x="18944" y="263135"/>
                  </a:lnTo>
                  <a:lnTo>
                    <a:pt x="25001" y="306223"/>
                  </a:lnTo>
                  <a:lnTo>
                    <a:pt x="25390" y="353388"/>
                  </a:lnTo>
                  <a:lnTo>
                    <a:pt x="25397" y="40004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SMARTInkShape-386"/>
            <p:cNvSpPr/>
            <p:nvPr>
              <p:custDataLst>
                <p:tags r:id="rId41"/>
              </p:custDataLst>
            </p:nvPr>
          </p:nvSpPr>
          <p:spPr>
            <a:xfrm>
              <a:off x="2833060" y="5265051"/>
              <a:ext cx="189508" cy="272150"/>
            </a:xfrm>
            <a:custGeom>
              <a:avLst/>
              <a:gdLst/>
              <a:ahLst/>
              <a:cxnLst/>
              <a:rect l="0" t="0" r="0" b="0"/>
              <a:pathLst>
                <a:path w="189508" h="272150">
                  <a:moveTo>
                    <a:pt x="11740" y="119749"/>
                  </a:moveTo>
                  <a:lnTo>
                    <a:pt x="11740" y="119749"/>
                  </a:lnTo>
                  <a:lnTo>
                    <a:pt x="0" y="131489"/>
                  </a:lnTo>
                  <a:lnTo>
                    <a:pt x="386" y="131809"/>
                  </a:lnTo>
                  <a:lnTo>
                    <a:pt x="8524" y="132424"/>
                  </a:lnTo>
                  <a:lnTo>
                    <a:pt x="12192" y="130556"/>
                  </a:lnTo>
                  <a:lnTo>
                    <a:pt x="16174" y="128080"/>
                  </a:lnTo>
                  <a:lnTo>
                    <a:pt x="62746" y="109107"/>
                  </a:lnTo>
                  <a:lnTo>
                    <a:pt x="106957" y="87998"/>
                  </a:lnTo>
                  <a:lnTo>
                    <a:pt x="151047" y="68949"/>
                  </a:lnTo>
                  <a:lnTo>
                    <a:pt x="162142" y="64481"/>
                  </a:lnTo>
                  <a:lnTo>
                    <a:pt x="167486" y="62730"/>
                  </a:lnTo>
                  <a:lnTo>
                    <a:pt x="183138" y="49783"/>
                  </a:lnTo>
                  <a:lnTo>
                    <a:pt x="186695" y="45614"/>
                  </a:lnTo>
                  <a:lnTo>
                    <a:pt x="188276" y="41409"/>
                  </a:lnTo>
                  <a:lnTo>
                    <a:pt x="189507" y="22382"/>
                  </a:lnTo>
                  <a:lnTo>
                    <a:pt x="187644" y="18149"/>
                  </a:lnTo>
                  <a:lnTo>
                    <a:pt x="185170" y="13916"/>
                  </a:lnTo>
                  <a:lnTo>
                    <a:pt x="184070" y="9682"/>
                  </a:lnTo>
                  <a:lnTo>
                    <a:pt x="182365" y="8271"/>
                  </a:lnTo>
                  <a:lnTo>
                    <a:pt x="171372" y="4125"/>
                  </a:lnTo>
                  <a:lnTo>
                    <a:pt x="166649" y="1333"/>
                  </a:lnTo>
                  <a:lnTo>
                    <a:pt x="162198" y="92"/>
                  </a:lnTo>
                  <a:lnTo>
                    <a:pt x="144157" y="0"/>
                  </a:lnTo>
                  <a:lnTo>
                    <a:pt x="98779" y="15057"/>
                  </a:lnTo>
                  <a:lnTo>
                    <a:pt x="51281" y="44958"/>
                  </a:lnTo>
                  <a:lnTo>
                    <a:pt x="37567" y="58548"/>
                  </a:lnTo>
                  <a:lnTo>
                    <a:pt x="21099" y="83938"/>
                  </a:lnTo>
                  <a:lnTo>
                    <a:pt x="7324" y="124351"/>
                  </a:lnTo>
                  <a:lnTo>
                    <a:pt x="5772" y="142687"/>
                  </a:lnTo>
                  <a:lnTo>
                    <a:pt x="10535" y="164261"/>
                  </a:lnTo>
                  <a:lnTo>
                    <a:pt x="26592" y="200102"/>
                  </a:lnTo>
                  <a:lnTo>
                    <a:pt x="48548" y="229811"/>
                  </a:lnTo>
                  <a:lnTo>
                    <a:pt x="76965" y="250146"/>
                  </a:lnTo>
                  <a:lnTo>
                    <a:pt x="138740" y="27214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SMARTInkShape-387"/>
            <p:cNvSpPr/>
            <p:nvPr>
              <p:custDataLst>
                <p:tags r:id="rId42"/>
              </p:custDataLst>
            </p:nvPr>
          </p:nvSpPr>
          <p:spPr>
            <a:xfrm>
              <a:off x="2686050" y="5207000"/>
              <a:ext cx="146051" cy="260318"/>
            </a:xfrm>
            <a:custGeom>
              <a:avLst/>
              <a:gdLst/>
              <a:ahLst/>
              <a:cxnLst/>
              <a:rect l="0" t="0" r="0" b="0"/>
              <a:pathLst>
                <a:path w="146051" h="260318">
                  <a:moveTo>
                    <a:pt x="0" y="31750"/>
                  </a:moveTo>
                  <a:lnTo>
                    <a:pt x="0" y="31750"/>
                  </a:lnTo>
                  <a:lnTo>
                    <a:pt x="3371" y="31750"/>
                  </a:lnTo>
                  <a:lnTo>
                    <a:pt x="6908" y="35513"/>
                  </a:lnTo>
                  <a:lnTo>
                    <a:pt x="16301" y="49048"/>
                  </a:lnTo>
                  <a:lnTo>
                    <a:pt x="24960" y="88943"/>
                  </a:lnTo>
                  <a:lnTo>
                    <a:pt x="25395" y="135467"/>
                  </a:lnTo>
                  <a:lnTo>
                    <a:pt x="25400" y="180944"/>
                  </a:lnTo>
                  <a:lnTo>
                    <a:pt x="25400" y="224403"/>
                  </a:lnTo>
                  <a:lnTo>
                    <a:pt x="24694" y="236372"/>
                  </a:lnTo>
                  <a:lnTo>
                    <a:pt x="19933" y="249396"/>
                  </a:lnTo>
                  <a:lnTo>
                    <a:pt x="19052" y="260317"/>
                  </a:lnTo>
                  <a:lnTo>
                    <a:pt x="19051" y="256969"/>
                  </a:lnTo>
                  <a:lnTo>
                    <a:pt x="17169" y="253438"/>
                  </a:lnTo>
                  <a:lnTo>
                    <a:pt x="15679" y="251509"/>
                  </a:lnTo>
                  <a:lnTo>
                    <a:pt x="14024" y="245602"/>
                  </a:lnTo>
                  <a:lnTo>
                    <a:pt x="8351" y="201060"/>
                  </a:lnTo>
                  <a:lnTo>
                    <a:pt x="6614" y="176542"/>
                  </a:lnTo>
                  <a:lnTo>
                    <a:pt x="14199" y="132909"/>
                  </a:lnTo>
                  <a:lnTo>
                    <a:pt x="27604" y="92245"/>
                  </a:lnTo>
                  <a:lnTo>
                    <a:pt x="45019" y="64986"/>
                  </a:lnTo>
                  <a:lnTo>
                    <a:pt x="78339" y="30397"/>
                  </a:lnTo>
                  <a:lnTo>
                    <a:pt x="97136" y="19619"/>
                  </a:lnTo>
                  <a:lnTo>
                    <a:pt x="1460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SMARTInkShape-388"/>
            <p:cNvSpPr/>
            <p:nvPr>
              <p:custDataLst>
                <p:tags r:id="rId43"/>
              </p:custDataLst>
            </p:nvPr>
          </p:nvSpPr>
          <p:spPr>
            <a:xfrm>
              <a:off x="2425700" y="5175371"/>
              <a:ext cx="214357" cy="507498"/>
            </a:xfrm>
            <a:custGeom>
              <a:avLst/>
              <a:gdLst/>
              <a:ahLst/>
              <a:cxnLst/>
              <a:rect l="0" t="0" r="0" b="0"/>
              <a:pathLst>
                <a:path w="214357" h="507498">
                  <a:moveTo>
                    <a:pt x="0" y="126879"/>
                  </a:moveTo>
                  <a:lnTo>
                    <a:pt x="0" y="126879"/>
                  </a:lnTo>
                  <a:lnTo>
                    <a:pt x="0" y="118040"/>
                  </a:lnTo>
                  <a:lnTo>
                    <a:pt x="1881" y="114014"/>
                  </a:lnTo>
                  <a:lnTo>
                    <a:pt x="6272" y="107936"/>
                  </a:lnTo>
                  <a:lnTo>
                    <a:pt x="15181" y="116677"/>
                  </a:lnTo>
                  <a:lnTo>
                    <a:pt x="17331" y="120698"/>
                  </a:lnTo>
                  <a:lnTo>
                    <a:pt x="31673" y="167288"/>
                  </a:lnTo>
                  <a:lnTo>
                    <a:pt x="44569" y="209564"/>
                  </a:lnTo>
                  <a:lnTo>
                    <a:pt x="48954" y="230401"/>
                  </a:lnTo>
                  <a:lnTo>
                    <a:pt x="55664" y="274422"/>
                  </a:lnTo>
                  <a:lnTo>
                    <a:pt x="57020" y="318834"/>
                  </a:lnTo>
                  <a:lnTo>
                    <a:pt x="57139" y="363280"/>
                  </a:lnTo>
                  <a:lnTo>
                    <a:pt x="55267" y="405849"/>
                  </a:lnTo>
                  <a:lnTo>
                    <a:pt x="47690" y="450704"/>
                  </a:lnTo>
                  <a:lnTo>
                    <a:pt x="33809" y="483641"/>
                  </a:lnTo>
                  <a:lnTo>
                    <a:pt x="20928" y="501349"/>
                  </a:lnTo>
                  <a:lnTo>
                    <a:pt x="20302" y="503526"/>
                  </a:lnTo>
                  <a:lnTo>
                    <a:pt x="19179" y="504977"/>
                  </a:lnTo>
                  <a:lnTo>
                    <a:pt x="16050" y="506589"/>
                  </a:lnTo>
                  <a:lnTo>
                    <a:pt x="10322" y="507497"/>
                  </a:lnTo>
                  <a:lnTo>
                    <a:pt x="6234" y="505828"/>
                  </a:lnTo>
                  <a:lnTo>
                    <a:pt x="4156" y="504395"/>
                  </a:lnTo>
                  <a:lnTo>
                    <a:pt x="1847" y="500921"/>
                  </a:lnTo>
                  <a:lnTo>
                    <a:pt x="821" y="496320"/>
                  </a:lnTo>
                  <a:lnTo>
                    <a:pt x="21" y="450401"/>
                  </a:lnTo>
                  <a:lnTo>
                    <a:pt x="2" y="406825"/>
                  </a:lnTo>
                  <a:lnTo>
                    <a:pt x="3371" y="360481"/>
                  </a:lnTo>
                  <a:lnTo>
                    <a:pt x="6467" y="320928"/>
                  </a:lnTo>
                  <a:lnTo>
                    <a:pt x="11260" y="277262"/>
                  </a:lnTo>
                  <a:lnTo>
                    <a:pt x="15786" y="231451"/>
                  </a:lnTo>
                  <a:lnTo>
                    <a:pt x="19111" y="189137"/>
                  </a:lnTo>
                  <a:lnTo>
                    <a:pt x="27804" y="144206"/>
                  </a:lnTo>
                  <a:lnTo>
                    <a:pt x="38138" y="98386"/>
                  </a:lnTo>
                  <a:lnTo>
                    <a:pt x="47452" y="50869"/>
                  </a:lnTo>
                  <a:lnTo>
                    <a:pt x="61435" y="17777"/>
                  </a:lnTo>
                  <a:lnTo>
                    <a:pt x="71974" y="4518"/>
                  </a:lnTo>
                  <a:lnTo>
                    <a:pt x="76203" y="1941"/>
                  </a:lnTo>
                  <a:lnTo>
                    <a:pt x="84432" y="490"/>
                  </a:lnTo>
                  <a:lnTo>
                    <a:pt x="96484" y="0"/>
                  </a:lnTo>
                  <a:lnTo>
                    <a:pt x="114741" y="6803"/>
                  </a:lnTo>
                  <a:lnTo>
                    <a:pt x="118828" y="8728"/>
                  </a:lnTo>
                  <a:lnTo>
                    <a:pt x="131320" y="21551"/>
                  </a:lnTo>
                  <a:lnTo>
                    <a:pt x="163247" y="64591"/>
                  </a:lnTo>
                  <a:lnTo>
                    <a:pt x="185036" y="101586"/>
                  </a:lnTo>
                  <a:lnTo>
                    <a:pt x="201011" y="145935"/>
                  </a:lnTo>
                  <a:lnTo>
                    <a:pt x="214014" y="190379"/>
                  </a:lnTo>
                  <a:lnTo>
                    <a:pt x="214356" y="203079"/>
                  </a:lnTo>
                  <a:lnTo>
                    <a:pt x="208827" y="226597"/>
                  </a:lnTo>
                  <a:lnTo>
                    <a:pt x="194691" y="263469"/>
                  </a:lnTo>
                  <a:lnTo>
                    <a:pt x="181629" y="276868"/>
                  </a:lnTo>
                  <a:lnTo>
                    <a:pt x="162616" y="288968"/>
                  </a:lnTo>
                  <a:lnTo>
                    <a:pt x="120504" y="304627"/>
                  </a:lnTo>
                  <a:lnTo>
                    <a:pt x="98592" y="309764"/>
                  </a:lnTo>
                  <a:lnTo>
                    <a:pt x="61338" y="310250"/>
                  </a:lnTo>
                  <a:lnTo>
                    <a:pt x="34836" y="302181"/>
                  </a:lnTo>
                  <a:lnTo>
                    <a:pt x="0" y="27292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2" name="SMARTInkShape-Group161"/>
          <p:cNvGrpSpPr/>
          <p:nvPr/>
        </p:nvGrpSpPr>
        <p:grpSpPr>
          <a:xfrm>
            <a:off x="3378200" y="5238750"/>
            <a:ext cx="406401" cy="425070"/>
            <a:chOff x="3378200" y="5238750"/>
            <a:chExt cx="406401" cy="425070"/>
          </a:xfrm>
        </p:grpSpPr>
        <p:sp>
          <p:nvSpPr>
            <p:cNvPr id="219" name="SMARTInkShape-389"/>
            <p:cNvSpPr/>
            <p:nvPr>
              <p:custDataLst>
                <p:tags r:id="rId36"/>
              </p:custDataLst>
            </p:nvPr>
          </p:nvSpPr>
          <p:spPr>
            <a:xfrm>
              <a:off x="3467100" y="5403939"/>
              <a:ext cx="317501" cy="259881"/>
            </a:xfrm>
            <a:custGeom>
              <a:avLst/>
              <a:gdLst/>
              <a:ahLst/>
              <a:cxnLst/>
              <a:rect l="0" t="0" r="0" b="0"/>
              <a:pathLst>
                <a:path w="317501" h="259881">
                  <a:moveTo>
                    <a:pt x="0" y="152311"/>
                  </a:moveTo>
                  <a:lnTo>
                    <a:pt x="0" y="152311"/>
                  </a:lnTo>
                  <a:lnTo>
                    <a:pt x="3371" y="155682"/>
                  </a:lnTo>
                  <a:lnTo>
                    <a:pt x="6908" y="157337"/>
                  </a:lnTo>
                  <a:lnTo>
                    <a:pt x="24570" y="158583"/>
                  </a:lnTo>
                  <a:lnTo>
                    <a:pt x="70417" y="147414"/>
                  </a:lnTo>
                  <a:lnTo>
                    <a:pt x="114611" y="131118"/>
                  </a:lnTo>
                  <a:lnTo>
                    <a:pt x="159154" y="109184"/>
                  </a:lnTo>
                  <a:lnTo>
                    <a:pt x="185484" y="96747"/>
                  </a:lnTo>
                  <a:lnTo>
                    <a:pt x="213973" y="74632"/>
                  </a:lnTo>
                  <a:lnTo>
                    <a:pt x="219982" y="67693"/>
                  </a:lnTo>
                  <a:lnTo>
                    <a:pt x="229888" y="59819"/>
                  </a:lnTo>
                  <a:lnTo>
                    <a:pt x="238870" y="46534"/>
                  </a:lnTo>
                  <a:lnTo>
                    <a:pt x="240580" y="40144"/>
                  </a:lnTo>
                  <a:lnTo>
                    <a:pt x="240980" y="35902"/>
                  </a:lnTo>
                  <a:lnTo>
                    <a:pt x="239276" y="31664"/>
                  </a:lnTo>
                  <a:lnTo>
                    <a:pt x="226365" y="11377"/>
                  </a:lnTo>
                  <a:lnTo>
                    <a:pt x="220316" y="8535"/>
                  </a:lnTo>
                  <a:lnTo>
                    <a:pt x="213629" y="6566"/>
                  </a:lnTo>
                  <a:lnTo>
                    <a:pt x="205193" y="2197"/>
                  </a:lnTo>
                  <a:lnTo>
                    <a:pt x="173479" y="0"/>
                  </a:lnTo>
                  <a:lnTo>
                    <a:pt x="156616" y="4998"/>
                  </a:lnTo>
                  <a:lnTo>
                    <a:pt x="121973" y="20893"/>
                  </a:lnTo>
                  <a:lnTo>
                    <a:pt x="95366" y="41386"/>
                  </a:lnTo>
                  <a:lnTo>
                    <a:pt x="74462" y="73820"/>
                  </a:lnTo>
                  <a:lnTo>
                    <a:pt x="61416" y="104846"/>
                  </a:lnTo>
                  <a:lnTo>
                    <a:pt x="60928" y="115693"/>
                  </a:lnTo>
                  <a:lnTo>
                    <a:pt x="68469" y="158602"/>
                  </a:lnTo>
                  <a:lnTo>
                    <a:pt x="75007" y="172833"/>
                  </a:lnTo>
                  <a:lnTo>
                    <a:pt x="109327" y="216731"/>
                  </a:lnTo>
                  <a:lnTo>
                    <a:pt x="130004" y="236393"/>
                  </a:lnTo>
                  <a:lnTo>
                    <a:pt x="172450" y="255922"/>
                  </a:lnTo>
                  <a:lnTo>
                    <a:pt x="200799" y="259880"/>
                  </a:lnTo>
                  <a:lnTo>
                    <a:pt x="222324" y="259480"/>
                  </a:lnTo>
                  <a:lnTo>
                    <a:pt x="266778" y="247616"/>
                  </a:lnTo>
                  <a:lnTo>
                    <a:pt x="280913" y="242011"/>
                  </a:lnTo>
                  <a:lnTo>
                    <a:pt x="317500" y="215811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SMARTInkShape-390"/>
            <p:cNvSpPr/>
            <p:nvPr>
              <p:custDataLst>
                <p:tags r:id="rId37"/>
              </p:custDataLst>
            </p:nvPr>
          </p:nvSpPr>
          <p:spPr>
            <a:xfrm>
              <a:off x="3378200" y="523875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0" y="0"/>
                  </a:moveTo>
                  <a:lnTo>
                    <a:pt x="0" y="0"/>
                  </a:lnTo>
                  <a:lnTo>
                    <a:pt x="0" y="3371"/>
                  </a:lnTo>
                  <a:lnTo>
                    <a:pt x="705" y="4364"/>
                  </a:lnTo>
                  <a:lnTo>
                    <a:pt x="1882" y="5026"/>
                  </a:lnTo>
                  <a:lnTo>
                    <a:pt x="12700" y="63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SMARTInkShape-391"/>
            <p:cNvSpPr/>
            <p:nvPr>
              <p:custDataLst>
                <p:tags r:id="rId38"/>
              </p:custDataLst>
            </p:nvPr>
          </p:nvSpPr>
          <p:spPr>
            <a:xfrm>
              <a:off x="3378200" y="5448300"/>
              <a:ext cx="57151" cy="158751"/>
            </a:xfrm>
            <a:custGeom>
              <a:avLst/>
              <a:gdLst/>
              <a:ahLst/>
              <a:cxnLst/>
              <a:rect l="0" t="0" r="0" b="0"/>
              <a:pathLst>
                <a:path w="57151" h="158751">
                  <a:moveTo>
                    <a:pt x="0" y="0"/>
                  </a:moveTo>
                  <a:lnTo>
                    <a:pt x="0" y="0"/>
                  </a:lnTo>
                  <a:lnTo>
                    <a:pt x="22599" y="23305"/>
                  </a:lnTo>
                  <a:lnTo>
                    <a:pt x="26728" y="31754"/>
                  </a:lnTo>
                  <a:lnTo>
                    <a:pt x="40294" y="55405"/>
                  </a:lnTo>
                  <a:lnTo>
                    <a:pt x="49809" y="83683"/>
                  </a:lnTo>
                  <a:lnTo>
                    <a:pt x="52643" y="114427"/>
                  </a:lnTo>
                  <a:lnTo>
                    <a:pt x="56260" y="127888"/>
                  </a:lnTo>
                  <a:lnTo>
                    <a:pt x="57150" y="1587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3" name="SMARTInkShape-392"/>
          <p:cNvSpPr/>
          <p:nvPr>
            <p:custDataLst>
              <p:tags r:id="rId5"/>
            </p:custDataLst>
          </p:nvPr>
        </p:nvSpPr>
        <p:spPr>
          <a:xfrm>
            <a:off x="3810000" y="5353060"/>
            <a:ext cx="222251" cy="317490"/>
          </a:xfrm>
          <a:custGeom>
            <a:avLst/>
            <a:gdLst/>
            <a:ahLst/>
            <a:cxnLst/>
            <a:rect l="0" t="0" r="0" b="0"/>
            <a:pathLst>
              <a:path w="222251" h="317490">
                <a:moveTo>
                  <a:pt x="0" y="50790"/>
                </a:moveTo>
                <a:lnTo>
                  <a:pt x="0" y="50790"/>
                </a:lnTo>
                <a:lnTo>
                  <a:pt x="0" y="54161"/>
                </a:lnTo>
                <a:lnTo>
                  <a:pt x="705" y="55154"/>
                </a:lnTo>
                <a:lnTo>
                  <a:pt x="1882" y="55816"/>
                </a:lnTo>
                <a:lnTo>
                  <a:pt x="3371" y="56257"/>
                </a:lnTo>
                <a:lnTo>
                  <a:pt x="8838" y="60250"/>
                </a:lnTo>
                <a:lnTo>
                  <a:pt x="23305" y="81304"/>
                </a:lnTo>
                <a:lnTo>
                  <a:pt x="41628" y="127006"/>
                </a:lnTo>
                <a:lnTo>
                  <a:pt x="53178" y="171730"/>
                </a:lnTo>
                <a:lnTo>
                  <a:pt x="61282" y="215201"/>
                </a:lnTo>
                <a:lnTo>
                  <a:pt x="63462" y="260292"/>
                </a:lnTo>
                <a:lnTo>
                  <a:pt x="62777" y="268785"/>
                </a:lnTo>
                <a:lnTo>
                  <a:pt x="55385" y="304232"/>
                </a:lnTo>
                <a:lnTo>
                  <a:pt x="51705" y="309775"/>
                </a:lnTo>
                <a:lnTo>
                  <a:pt x="50800" y="317489"/>
                </a:lnTo>
                <a:lnTo>
                  <a:pt x="50800" y="271095"/>
                </a:lnTo>
                <a:lnTo>
                  <a:pt x="50800" y="227862"/>
                </a:lnTo>
                <a:lnTo>
                  <a:pt x="50800" y="182752"/>
                </a:lnTo>
                <a:lnTo>
                  <a:pt x="55869" y="142329"/>
                </a:lnTo>
                <a:lnTo>
                  <a:pt x="64873" y="95395"/>
                </a:lnTo>
                <a:lnTo>
                  <a:pt x="82586" y="50959"/>
                </a:lnTo>
                <a:lnTo>
                  <a:pt x="97369" y="24538"/>
                </a:lnTo>
                <a:lnTo>
                  <a:pt x="125876" y="4256"/>
                </a:lnTo>
                <a:lnTo>
                  <a:pt x="134507" y="1254"/>
                </a:lnTo>
                <a:lnTo>
                  <a:pt x="178688" y="0"/>
                </a:lnTo>
                <a:lnTo>
                  <a:pt x="183604" y="1876"/>
                </a:lnTo>
                <a:lnTo>
                  <a:pt x="222250" y="1904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SMARTInkShape-393"/>
          <p:cNvSpPr/>
          <p:nvPr>
            <p:custDataLst>
              <p:tags r:id="rId6"/>
            </p:custDataLst>
          </p:nvPr>
        </p:nvSpPr>
        <p:spPr>
          <a:xfrm>
            <a:off x="4095750" y="5417331"/>
            <a:ext cx="355601" cy="462770"/>
          </a:xfrm>
          <a:custGeom>
            <a:avLst/>
            <a:gdLst/>
            <a:ahLst/>
            <a:cxnLst/>
            <a:rect l="0" t="0" r="0" b="0"/>
            <a:pathLst>
              <a:path w="355601" h="462770">
                <a:moveTo>
                  <a:pt x="0" y="157969"/>
                </a:moveTo>
                <a:lnTo>
                  <a:pt x="0" y="157969"/>
                </a:lnTo>
                <a:lnTo>
                  <a:pt x="0" y="152502"/>
                </a:lnTo>
                <a:lnTo>
                  <a:pt x="705" y="152207"/>
                </a:lnTo>
                <a:lnTo>
                  <a:pt x="46395" y="146596"/>
                </a:lnTo>
                <a:lnTo>
                  <a:pt x="89014" y="145347"/>
                </a:lnTo>
                <a:lnTo>
                  <a:pt x="133217" y="138372"/>
                </a:lnTo>
                <a:lnTo>
                  <a:pt x="174011" y="130344"/>
                </a:lnTo>
                <a:lnTo>
                  <a:pt x="221545" y="113515"/>
                </a:lnTo>
                <a:lnTo>
                  <a:pt x="229698" y="108578"/>
                </a:lnTo>
                <a:lnTo>
                  <a:pt x="240680" y="93911"/>
                </a:lnTo>
                <a:lnTo>
                  <a:pt x="257504" y="66342"/>
                </a:lnTo>
                <a:lnTo>
                  <a:pt x="259085" y="58215"/>
                </a:lnTo>
                <a:lnTo>
                  <a:pt x="257906" y="51780"/>
                </a:lnTo>
                <a:lnTo>
                  <a:pt x="255736" y="45863"/>
                </a:lnTo>
                <a:lnTo>
                  <a:pt x="250858" y="26467"/>
                </a:lnTo>
                <a:lnTo>
                  <a:pt x="245313" y="20031"/>
                </a:lnTo>
                <a:lnTo>
                  <a:pt x="223347" y="3555"/>
                </a:lnTo>
                <a:lnTo>
                  <a:pt x="202868" y="76"/>
                </a:lnTo>
                <a:lnTo>
                  <a:pt x="170771" y="0"/>
                </a:lnTo>
                <a:lnTo>
                  <a:pt x="139610" y="8067"/>
                </a:lnTo>
                <a:lnTo>
                  <a:pt x="101712" y="33356"/>
                </a:lnTo>
                <a:lnTo>
                  <a:pt x="78610" y="57659"/>
                </a:lnTo>
                <a:lnTo>
                  <a:pt x="56313" y="94582"/>
                </a:lnTo>
                <a:lnTo>
                  <a:pt x="46500" y="133141"/>
                </a:lnTo>
                <a:lnTo>
                  <a:pt x="46939" y="156257"/>
                </a:lnTo>
                <a:lnTo>
                  <a:pt x="56067" y="193858"/>
                </a:lnTo>
                <a:lnTo>
                  <a:pt x="78593" y="239044"/>
                </a:lnTo>
                <a:lnTo>
                  <a:pt x="105152" y="284895"/>
                </a:lnTo>
                <a:lnTo>
                  <a:pt x="142053" y="328762"/>
                </a:lnTo>
                <a:lnTo>
                  <a:pt x="188323" y="366923"/>
                </a:lnTo>
                <a:lnTo>
                  <a:pt x="235113" y="400657"/>
                </a:lnTo>
                <a:lnTo>
                  <a:pt x="267994" y="415247"/>
                </a:lnTo>
                <a:lnTo>
                  <a:pt x="315247" y="430233"/>
                </a:lnTo>
                <a:lnTo>
                  <a:pt x="332905" y="430988"/>
                </a:lnTo>
                <a:lnTo>
                  <a:pt x="336812" y="429124"/>
                </a:lnTo>
                <a:lnTo>
                  <a:pt x="340900" y="426649"/>
                </a:lnTo>
                <a:lnTo>
                  <a:pt x="348011" y="424930"/>
                </a:lnTo>
                <a:lnTo>
                  <a:pt x="348424" y="424137"/>
                </a:lnTo>
                <a:lnTo>
                  <a:pt x="348883" y="421375"/>
                </a:lnTo>
                <a:lnTo>
                  <a:pt x="349711" y="420356"/>
                </a:lnTo>
                <a:lnTo>
                  <a:pt x="355584" y="418324"/>
                </a:lnTo>
                <a:lnTo>
                  <a:pt x="355598" y="418320"/>
                </a:lnTo>
                <a:lnTo>
                  <a:pt x="355600" y="462769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1" name="SMARTInkShape-Group164"/>
          <p:cNvGrpSpPr/>
          <p:nvPr/>
        </p:nvGrpSpPr>
        <p:grpSpPr>
          <a:xfrm>
            <a:off x="7049469" y="2521071"/>
            <a:ext cx="1751632" cy="679177"/>
            <a:chOff x="7049469" y="2521071"/>
            <a:chExt cx="1751632" cy="679177"/>
          </a:xfrm>
        </p:grpSpPr>
        <p:sp>
          <p:nvSpPr>
            <p:cNvPr id="225" name="SMARTInkShape-394"/>
            <p:cNvSpPr/>
            <p:nvPr>
              <p:custDataLst>
                <p:tags r:id="rId30"/>
              </p:custDataLst>
            </p:nvPr>
          </p:nvSpPr>
          <p:spPr>
            <a:xfrm>
              <a:off x="7924800" y="2838450"/>
              <a:ext cx="196851" cy="95251"/>
            </a:xfrm>
            <a:custGeom>
              <a:avLst/>
              <a:gdLst/>
              <a:ahLst/>
              <a:cxnLst/>
              <a:rect l="0" t="0" r="0" b="0"/>
              <a:pathLst>
                <a:path w="196851" h="95251">
                  <a:moveTo>
                    <a:pt x="0" y="95250"/>
                  </a:moveTo>
                  <a:lnTo>
                    <a:pt x="0" y="95250"/>
                  </a:lnTo>
                  <a:lnTo>
                    <a:pt x="3371" y="88508"/>
                  </a:lnTo>
                  <a:lnTo>
                    <a:pt x="8789" y="83317"/>
                  </a:lnTo>
                  <a:lnTo>
                    <a:pt x="15195" y="77952"/>
                  </a:lnTo>
                  <a:lnTo>
                    <a:pt x="28819" y="63010"/>
                  </a:lnTo>
                  <a:lnTo>
                    <a:pt x="45463" y="52536"/>
                  </a:lnTo>
                  <a:lnTo>
                    <a:pt x="88959" y="30618"/>
                  </a:lnTo>
                  <a:lnTo>
                    <a:pt x="130377" y="17020"/>
                  </a:lnTo>
                  <a:lnTo>
                    <a:pt x="171616" y="6361"/>
                  </a:lnTo>
                  <a:lnTo>
                    <a:pt x="1968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SMARTInkShape-395"/>
            <p:cNvSpPr/>
            <p:nvPr>
              <p:custDataLst>
                <p:tags r:id="rId31"/>
              </p:custDataLst>
            </p:nvPr>
          </p:nvSpPr>
          <p:spPr>
            <a:xfrm>
              <a:off x="8016907" y="2521071"/>
              <a:ext cx="104744" cy="552330"/>
            </a:xfrm>
            <a:custGeom>
              <a:avLst/>
              <a:gdLst/>
              <a:ahLst/>
              <a:cxnLst/>
              <a:rect l="0" t="0" r="0" b="0"/>
              <a:pathLst>
                <a:path w="104744" h="552330">
                  <a:moveTo>
                    <a:pt x="104743" y="88779"/>
                  </a:moveTo>
                  <a:lnTo>
                    <a:pt x="104743" y="88779"/>
                  </a:lnTo>
                  <a:lnTo>
                    <a:pt x="101372" y="82037"/>
                  </a:lnTo>
                  <a:lnTo>
                    <a:pt x="89632" y="34825"/>
                  </a:lnTo>
                  <a:lnTo>
                    <a:pt x="79304" y="14603"/>
                  </a:lnTo>
                  <a:lnTo>
                    <a:pt x="70869" y="4512"/>
                  </a:lnTo>
                  <a:lnTo>
                    <a:pt x="66639" y="1938"/>
                  </a:lnTo>
                  <a:lnTo>
                    <a:pt x="58175" y="286"/>
                  </a:lnTo>
                  <a:lnTo>
                    <a:pt x="51826" y="0"/>
                  </a:lnTo>
                  <a:lnTo>
                    <a:pt x="42105" y="3286"/>
                  </a:lnTo>
                  <a:lnTo>
                    <a:pt x="33659" y="8728"/>
                  </a:lnTo>
                  <a:lnTo>
                    <a:pt x="24484" y="21957"/>
                  </a:lnTo>
                  <a:lnTo>
                    <a:pt x="13749" y="45703"/>
                  </a:lnTo>
                  <a:lnTo>
                    <a:pt x="5379" y="88859"/>
                  </a:lnTo>
                  <a:lnTo>
                    <a:pt x="3339" y="131956"/>
                  </a:lnTo>
                  <a:lnTo>
                    <a:pt x="3169" y="173557"/>
                  </a:lnTo>
                  <a:lnTo>
                    <a:pt x="1265" y="220820"/>
                  </a:lnTo>
                  <a:lnTo>
                    <a:pt x="0" y="249023"/>
                  </a:lnTo>
                  <a:lnTo>
                    <a:pt x="2729" y="296278"/>
                  </a:lnTo>
                  <a:lnTo>
                    <a:pt x="4943" y="334979"/>
                  </a:lnTo>
                  <a:lnTo>
                    <a:pt x="8894" y="378571"/>
                  </a:lnTo>
                  <a:lnTo>
                    <a:pt x="13804" y="425182"/>
                  </a:lnTo>
                  <a:lnTo>
                    <a:pt x="20028" y="468410"/>
                  </a:lnTo>
                  <a:lnTo>
                    <a:pt x="22136" y="515667"/>
                  </a:lnTo>
                  <a:lnTo>
                    <a:pt x="24063" y="535026"/>
                  </a:lnTo>
                  <a:lnTo>
                    <a:pt x="28543" y="55232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SMARTInkShape-396"/>
            <p:cNvSpPr/>
            <p:nvPr>
              <p:custDataLst>
                <p:tags r:id="rId32"/>
              </p:custDataLst>
            </p:nvPr>
          </p:nvSpPr>
          <p:spPr>
            <a:xfrm>
              <a:off x="7645400" y="2692513"/>
              <a:ext cx="190501" cy="335657"/>
            </a:xfrm>
            <a:custGeom>
              <a:avLst/>
              <a:gdLst/>
              <a:ahLst/>
              <a:cxnLst/>
              <a:rect l="0" t="0" r="0" b="0"/>
              <a:pathLst>
                <a:path w="190501" h="335657">
                  <a:moveTo>
                    <a:pt x="0" y="190387"/>
                  </a:moveTo>
                  <a:lnTo>
                    <a:pt x="0" y="190387"/>
                  </a:lnTo>
                  <a:lnTo>
                    <a:pt x="14927" y="190387"/>
                  </a:lnTo>
                  <a:lnTo>
                    <a:pt x="19099" y="188506"/>
                  </a:lnTo>
                  <a:lnTo>
                    <a:pt x="63549" y="158065"/>
                  </a:lnTo>
                  <a:lnTo>
                    <a:pt x="109362" y="118239"/>
                  </a:lnTo>
                  <a:lnTo>
                    <a:pt x="136921" y="74554"/>
                  </a:lnTo>
                  <a:lnTo>
                    <a:pt x="155911" y="35885"/>
                  </a:lnTo>
                  <a:lnTo>
                    <a:pt x="158376" y="18077"/>
                  </a:lnTo>
                  <a:lnTo>
                    <a:pt x="156703" y="13145"/>
                  </a:lnTo>
                  <a:lnTo>
                    <a:pt x="149879" y="4231"/>
                  </a:lnTo>
                  <a:lnTo>
                    <a:pt x="145870" y="1817"/>
                  </a:lnTo>
                  <a:lnTo>
                    <a:pt x="137548" y="268"/>
                  </a:lnTo>
                  <a:lnTo>
                    <a:pt x="127852" y="0"/>
                  </a:lnTo>
                  <a:lnTo>
                    <a:pt x="120088" y="3700"/>
                  </a:lnTo>
                  <a:lnTo>
                    <a:pt x="82535" y="28984"/>
                  </a:lnTo>
                  <a:lnTo>
                    <a:pt x="48683" y="71867"/>
                  </a:lnTo>
                  <a:lnTo>
                    <a:pt x="20931" y="114312"/>
                  </a:lnTo>
                  <a:lnTo>
                    <a:pt x="9420" y="150317"/>
                  </a:lnTo>
                  <a:lnTo>
                    <a:pt x="6530" y="196622"/>
                  </a:lnTo>
                  <a:lnTo>
                    <a:pt x="9757" y="225485"/>
                  </a:lnTo>
                  <a:lnTo>
                    <a:pt x="24064" y="267000"/>
                  </a:lnTo>
                  <a:lnTo>
                    <a:pt x="42715" y="295020"/>
                  </a:lnTo>
                  <a:lnTo>
                    <a:pt x="64396" y="318144"/>
                  </a:lnTo>
                  <a:lnTo>
                    <a:pt x="89854" y="329908"/>
                  </a:lnTo>
                  <a:lnTo>
                    <a:pt x="111117" y="335147"/>
                  </a:lnTo>
                  <a:lnTo>
                    <a:pt x="157655" y="335656"/>
                  </a:lnTo>
                  <a:lnTo>
                    <a:pt x="190500" y="3300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SMARTInkShape-397"/>
            <p:cNvSpPr/>
            <p:nvPr>
              <p:custDataLst>
                <p:tags r:id="rId33"/>
              </p:custDataLst>
            </p:nvPr>
          </p:nvSpPr>
          <p:spPr>
            <a:xfrm>
              <a:off x="7334250" y="2641600"/>
              <a:ext cx="247651" cy="330142"/>
            </a:xfrm>
            <a:custGeom>
              <a:avLst/>
              <a:gdLst/>
              <a:ahLst/>
              <a:cxnLst/>
              <a:rect l="0" t="0" r="0" b="0"/>
              <a:pathLst>
                <a:path w="247651" h="330142">
                  <a:moveTo>
                    <a:pt x="0" y="50800"/>
                  </a:moveTo>
                  <a:lnTo>
                    <a:pt x="0" y="50800"/>
                  </a:lnTo>
                  <a:lnTo>
                    <a:pt x="8838" y="50800"/>
                  </a:lnTo>
                  <a:lnTo>
                    <a:pt x="12865" y="52681"/>
                  </a:lnTo>
                  <a:lnTo>
                    <a:pt x="14927" y="54171"/>
                  </a:lnTo>
                  <a:lnTo>
                    <a:pt x="17218" y="57708"/>
                  </a:lnTo>
                  <a:lnTo>
                    <a:pt x="17828" y="59638"/>
                  </a:lnTo>
                  <a:lnTo>
                    <a:pt x="18941" y="60926"/>
                  </a:lnTo>
                  <a:lnTo>
                    <a:pt x="22059" y="62356"/>
                  </a:lnTo>
                  <a:lnTo>
                    <a:pt x="25796" y="66755"/>
                  </a:lnTo>
                  <a:lnTo>
                    <a:pt x="33945" y="81076"/>
                  </a:lnTo>
                  <a:lnTo>
                    <a:pt x="42964" y="116207"/>
                  </a:lnTo>
                  <a:lnTo>
                    <a:pt x="46201" y="157593"/>
                  </a:lnTo>
                  <a:lnTo>
                    <a:pt x="53902" y="203132"/>
                  </a:lnTo>
                  <a:lnTo>
                    <a:pt x="62050" y="248971"/>
                  </a:lnTo>
                  <a:lnTo>
                    <a:pt x="63443" y="293432"/>
                  </a:lnTo>
                  <a:lnTo>
                    <a:pt x="63500" y="330141"/>
                  </a:lnTo>
                  <a:lnTo>
                    <a:pt x="63500" y="321356"/>
                  </a:lnTo>
                  <a:lnTo>
                    <a:pt x="57542" y="295065"/>
                  </a:lnTo>
                  <a:lnTo>
                    <a:pt x="57166" y="253280"/>
                  </a:lnTo>
                  <a:lnTo>
                    <a:pt x="62221" y="210767"/>
                  </a:lnTo>
                  <a:lnTo>
                    <a:pt x="75448" y="169215"/>
                  </a:lnTo>
                  <a:lnTo>
                    <a:pt x="95430" y="126984"/>
                  </a:lnTo>
                  <a:lnTo>
                    <a:pt x="109885" y="103477"/>
                  </a:lnTo>
                  <a:lnTo>
                    <a:pt x="143675" y="60631"/>
                  </a:lnTo>
                  <a:lnTo>
                    <a:pt x="188115" y="20581"/>
                  </a:lnTo>
                  <a:lnTo>
                    <a:pt x="198612" y="16203"/>
                  </a:lnTo>
                  <a:lnTo>
                    <a:pt x="2476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SMARTInkShape-398"/>
            <p:cNvSpPr/>
            <p:nvPr>
              <p:custDataLst>
                <p:tags r:id="rId34"/>
              </p:custDataLst>
            </p:nvPr>
          </p:nvSpPr>
          <p:spPr>
            <a:xfrm>
              <a:off x="8256543" y="2711564"/>
              <a:ext cx="544558" cy="360756"/>
            </a:xfrm>
            <a:custGeom>
              <a:avLst/>
              <a:gdLst/>
              <a:ahLst/>
              <a:cxnLst/>
              <a:rect l="0" t="0" r="0" b="0"/>
              <a:pathLst>
                <a:path w="544558" h="360756">
                  <a:moveTo>
                    <a:pt x="11157" y="215786"/>
                  </a:moveTo>
                  <a:lnTo>
                    <a:pt x="11157" y="215786"/>
                  </a:lnTo>
                  <a:lnTo>
                    <a:pt x="14528" y="212415"/>
                  </a:lnTo>
                  <a:lnTo>
                    <a:pt x="18064" y="210760"/>
                  </a:lnTo>
                  <a:lnTo>
                    <a:pt x="19995" y="210319"/>
                  </a:lnTo>
                  <a:lnTo>
                    <a:pt x="24022" y="206065"/>
                  </a:lnTo>
                  <a:lnTo>
                    <a:pt x="66301" y="160658"/>
                  </a:lnTo>
                  <a:lnTo>
                    <a:pt x="104293" y="117183"/>
                  </a:lnTo>
                  <a:lnTo>
                    <a:pt x="127464" y="72137"/>
                  </a:lnTo>
                  <a:lnTo>
                    <a:pt x="141287" y="50723"/>
                  </a:lnTo>
                  <a:lnTo>
                    <a:pt x="143781" y="42942"/>
                  </a:lnTo>
                  <a:lnTo>
                    <a:pt x="148447" y="33888"/>
                  </a:lnTo>
                  <a:lnTo>
                    <a:pt x="150540" y="21184"/>
                  </a:lnTo>
                  <a:lnTo>
                    <a:pt x="148835" y="18054"/>
                  </a:lnTo>
                  <a:lnTo>
                    <a:pt x="147392" y="16231"/>
                  </a:lnTo>
                  <a:lnTo>
                    <a:pt x="143908" y="14206"/>
                  </a:lnTo>
                  <a:lnTo>
                    <a:pt x="135921" y="12906"/>
                  </a:lnTo>
                  <a:lnTo>
                    <a:pt x="131754" y="14610"/>
                  </a:lnTo>
                  <a:lnTo>
                    <a:pt x="85755" y="46724"/>
                  </a:lnTo>
                  <a:lnTo>
                    <a:pt x="47153" y="89629"/>
                  </a:lnTo>
                  <a:lnTo>
                    <a:pt x="29347" y="120647"/>
                  </a:lnTo>
                  <a:lnTo>
                    <a:pt x="13347" y="164993"/>
                  </a:lnTo>
                  <a:lnTo>
                    <a:pt x="343" y="211318"/>
                  </a:lnTo>
                  <a:lnTo>
                    <a:pt x="0" y="225794"/>
                  </a:lnTo>
                  <a:lnTo>
                    <a:pt x="6346" y="270007"/>
                  </a:lnTo>
                  <a:lnTo>
                    <a:pt x="23897" y="315986"/>
                  </a:lnTo>
                  <a:lnTo>
                    <a:pt x="28813" y="324525"/>
                  </a:lnTo>
                  <a:lnTo>
                    <a:pt x="39515" y="333299"/>
                  </a:lnTo>
                  <a:lnTo>
                    <a:pt x="69202" y="353309"/>
                  </a:lnTo>
                  <a:lnTo>
                    <a:pt x="109836" y="355429"/>
                  </a:lnTo>
                  <a:lnTo>
                    <a:pt x="118750" y="351698"/>
                  </a:lnTo>
                  <a:lnTo>
                    <a:pt x="162224" y="321364"/>
                  </a:lnTo>
                  <a:lnTo>
                    <a:pt x="196484" y="279147"/>
                  </a:lnTo>
                  <a:lnTo>
                    <a:pt x="224672" y="235706"/>
                  </a:lnTo>
                  <a:lnTo>
                    <a:pt x="246072" y="196293"/>
                  </a:lnTo>
                  <a:lnTo>
                    <a:pt x="266478" y="152805"/>
                  </a:lnTo>
                  <a:lnTo>
                    <a:pt x="287539" y="106576"/>
                  </a:lnTo>
                  <a:lnTo>
                    <a:pt x="291842" y="90837"/>
                  </a:lnTo>
                  <a:lnTo>
                    <a:pt x="294656" y="85464"/>
                  </a:lnTo>
                  <a:lnTo>
                    <a:pt x="296463" y="76266"/>
                  </a:lnTo>
                  <a:lnTo>
                    <a:pt x="296899" y="69849"/>
                  </a:lnTo>
                  <a:lnTo>
                    <a:pt x="300276" y="69770"/>
                  </a:lnTo>
                  <a:lnTo>
                    <a:pt x="301270" y="70464"/>
                  </a:lnTo>
                  <a:lnTo>
                    <a:pt x="301932" y="71633"/>
                  </a:lnTo>
                  <a:lnTo>
                    <a:pt x="302995" y="78577"/>
                  </a:lnTo>
                  <a:lnTo>
                    <a:pt x="303911" y="87449"/>
                  </a:lnTo>
                  <a:lnTo>
                    <a:pt x="308273" y="102058"/>
                  </a:lnTo>
                  <a:lnTo>
                    <a:pt x="311093" y="114356"/>
                  </a:lnTo>
                  <a:lnTo>
                    <a:pt x="313795" y="123433"/>
                  </a:lnTo>
                  <a:lnTo>
                    <a:pt x="317712" y="165156"/>
                  </a:lnTo>
                  <a:lnTo>
                    <a:pt x="326929" y="208127"/>
                  </a:lnTo>
                  <a:lnTo>
                    <a:pt x="333531" y="249303"/>
                  </a:lnTo>
                  <a:lnTo>
                    <a:pt x="336759" y="291584"/>
                  </a:lnTo>
                  <a:lnTo>
                    <a:pt x="341277" y="337181"/>
                  </a:lnTo>
                  <a:lnTo>
                    <a:pt x="341356" y="360755"/>
                  </a:lnTo>
                  <a:lnTo>
                    <a:pt x="341357" y="356274"/>
                  </a:lnTo>
                  <a:lnTo>
                    <a:pt x="336331" y="341775"/>
                  </a:lnTo>
                  <a:lnTo>
                    <a:pt x="330016" y="297752"/>
                  </a:lnTo>
                  <a:lnTo>
                    <a:pt x="330941" y="277232"/>
                  </a:lnTo>
                  <a:lnTo>
                    <a:pt x="339541" y="236682"/>
                  </a:lnTo>
                  <a:lnTo>
                    <a:pt x="349863" y="191213"/>
                  </a:lnTo>
                  <a:lnTo>
                    <a:pt x="367320" y="144442"/>
                  </a:lnTo>
                  <a:lnTo>
                    <a:pt x="381506" y="117506"/>
                  </a:lnTo>
                  <a:lnTo>
                    <a:pt x="410830" y="71351"/>
                  </a:lnTo>
                  <a:lnTo>
                    <a:pt x="446285" y="28751"/>
                  </a:lnTo>
                  <a:lnTo>
                    <a:pt x="491355" y="4265"/>
                  </a:lnTo>
                  <a:lnTo>
                    <a:pt x="500885" y="1183"/>
                  </a:lnTo>
                  <a:lnTo>
                    <a:pt x="520273" y="0"/>
                  </a:lnTo>
                  <a:lnTo>
                    <a:pt x="525063" y="1818"/>
                  </a:lnTo>
                  <a:lnTo>
                    <a:pt x="534830" y="9348"/>
                  </a:lnTo>
                  <a:lnTo>
                    <a:pt x="536706" y="13029"/>
                  </a:lnTo>
                  <a:lnTo>
                    <a:pt x="537206" y="14998"/>
                  </a:lnTo>
                  <a:lnTo>
                    <a:pt x="538246" y="16310"/>
                  </a:lnTo>
                  <a:lnTo>
                    <a:pt x="541281" y="17769"/>
                  </a:lnTo>
                  <a:lnTo>
                    <a:pt x="542373" y="18864"/>
                  </a:lnTo>
                  <a:lnTo>
                    <a:pt x="544555" y="25281"/>
                  </a:lnTo>
                  <a:lnTo>
                    <a:pt x="544557" y="25286"/>
                  </a:lnTo>
                  <a:lnTo>
                    <a:pt x="539090" y="25286"/>
                  </a:lnTo>
                  <a:lnTo>
                    <a:pt x="538795" y="24580"/>
                  </a:lnTo>
                  <a:lnTo>
                    <a:pt x="538209" y="18959"/>
                  </a:lnTo>
                  <a:lnTo>
                    <a:pt x="531859" y="18936"/>
                  </a:lnTo>
                  <a:lnTo>
                    <a:pt x="537324" y="18936"/>
                  </a:lnTo>
                  <a:lnTo>
                    <a:pt x="544557" y="2528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SMARTInkShape-399"/>
            <p:cNvSpPr/>
            <p:nvPr>
              <p:custDataLst>
                <p:tags r:id="rId35"/>
              </p:custDataLst>
            </p:nvPr>
          </p:nvSpPr>
          <p:spPr>
            <a:xfrm>
              <a:off x="7049469" y="2581905"/>
              <a:ext cx="226836" cy="618343"/>
            </a:xfrm>
            <a:custGeom>
              <a:avLst/>
              <a:gdLst/>
              <a:ahLst/>
              <a:cxnLst/>
              <a:rect l="0" t="0" r="0" b="0"/>
              <a:pathLst>
                <a:path w="226836" h="618343">
                  <a:moveTo>
                    <a:pt x="68881" y="97795"/>
                  </a:moveTo>
                  <a:lnTo>
                    <a:pt x="68881" y="97795"/>
                  </a:lnTo>
                  <a:lnTo>
                    <a:pt x="53954" y="139858"/>
                  </a:lnTo>
                  <a:lnTo>
                    <a:pt x="45708" y="187261"/>
                  </a:lnTo>
                  <a:lnTo>
                    <a:pt x="43774" y="227265"/>
                  </a:lnTo>
                  <a:lnTo>
                    <a:pt x="43520" y="271173"/>
                  </a:lnTo>
                  <a:lnTo>
                    <a:pt x="43489" y="315330"/>
                  </a:lnTo>
                  <a:lnTo>
                    <a:pt x="43483" y="359748"/>
                  </a:lnTo>
                  <a:lnTo>
                    <a:pt x="43482" y="404375"/>
                  </a:lnTo>
                  <a:lnTo>
                    <a:pt x="43481" y="450376"/>
                  </a:lnTo>
                  <a:lnTo>
                    <a:pt x="43481" y="497092"/>
                  </a:lnTo>
                  <a:lnTo>
                    <a:pt x="43481" y="543755"/>
                  </a:lnTo>
                  <a:lnTo>
                    <a:pt x="40110" y="586316"/>
                  </a:lnTo>
                  <a:lnTo>
                    <a:pt x="37209" y="616748"/>
                  </a:lnTo>
                  <a:lnTo>
                    <a:pt x="36477" y="617330"/>
                  </a:lnTo>
                  <a:lnTo>
                    <a:pt x="32077" y="618150"/>
                  </a:lnTo>
                  <a:lnTo>
                    <a:pt x="28300" y="618342"/>
                  </a:lnTo>
                  <a:lnTo>
                    <a:pt x="27010" y="616982"/>
                  </a:lnTo>
                  <a:lnTo>
                    <a:pt x="13492" y="576532"/>
                  </a:lnTo>
                  <a:lnTo>
                    <a:pt x="7599" y="536847"/>
                  </a:lnTo>
                  <a:lnTo>
                    <a:pt x="3938" y="497187"/>
                  </a:lnTo>
                  <a:lnTo>
                    <a:pt x="0" y="455382"/>
                  </a:lnTo>
                  <a:lnTo>
                    <a:pt x="3587" y="408083"/>
                  </a:lnTo>
                  <a:lnTo>
                    <a:pt x="5555" y="369884"/>
                  </a:lnTo>
                  <a:lnTo>
                    <a:pt x="10293" y="328305"/>
                  </a:lnTo>
                  <a:lnTo>
                    <a:pt x="16166" y="288861"/>
                  </a:lnTo>
                  <a:lnTo>
                    <a:pt x="23080" y="251068"/>
                  </a:lnTo>
                  <a:lnTo>
                    <a:pt x="35819" y="204454"/>
                  </a:lnTo>
                  <a:lnTo>
                    <a:pt x="48709" y="158061"/>
                  </a:lnTo>
                  <a:lnTo>
                    <a:pt x="65550" y="119290"/>
                  </a:lnTo>
                  <a:lnTo>
                    <a:pt x="86646" y="80273"/>
                  </a:lnTo>
                  <a:lnTo>
                    <a:pt x="107982" y="48551"/>
                  </a:lnTo>
                  <a:lnTo>
                    <a:pt x="150912" y="11002"/>
                  </a:lnTo>
                  <a:lnTo>
                    <a:pt x="168262" y="845"/>
                  </a:lnTo>
                  <a:lnTo>
                    <a:pt x="172530" y="0"/>
                  </a:lnTo>
                  <a:lnTo>
                    <a:pt x="193756" y="2071"/>
                  </a:lnTo>
                  <a:lnTo>
                    <a:pt x="197286" y="3640"/>
                  </a:lnTo>
                  <a:lnTo>
                    <a:pt x="216930" y="24179"/>
                  </a:lnTo>
                  <a:lnTo>
                    <a:pt x="222405" y="32386"/>
                  </a:lnTo>
                  <a:lnTo>
                    <a:pt x="226082" y="48311"/>
                  </a:lnTo>
                  <a:lnTo>
                    <a:pt x="226835" y="95886"/>
                  </a:lnTo>
                  <a:lnTo>
                    <a:pt x="216087" y="140797"/>
                  </a:lnTo>
                  <a:lnTo>
                    <a:pt x="200963" y="182550"/>
                  </a:lnTo>
                  <a:lnTo>
                    <a:pt x="182735" y="227951"/>
                  </a:lnTo>
                  <a:lnTo>
                    <a:pt x="157592" y="267544"/>
                  </a:lnTo>
                  <a:lnTo>
                    <a:pt x="126070" y="312190"/>
                  </a:lnTo>
                  <a:lnTo>
                    <a:pt x="81618" y="356201"/>
                  </a:lnTo>
                  <a:lnTo>
                    <a:pt x="64655" y="366227"/>
                  </a:lnTo>
                  <a:lnTo>
                    <a:pt x="48421" y="369933"/>
                  </a:lnTo>
                  <a:lnTo>
                    <a:pt x="42619" y="370440"/>
                  </a:lnTo>
                  <a:lnTo>
                    <a:pt x="18081" y="36449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7" name="SMARTInkShape-Group165"/>
          <p:cNvGrpSpPr/>
          <p:nvPr/>
        </p:nvGrpSpPr>
        <p:grpSpPr>
          <a:xfrm>
            <a:off x="9004430" y="2654300"/>
            <a:ext cx="1250146" cy="431801"/>
            <a:chOff x="9004430" y="2654300"/>
            <a:chExt cx="1250146" cy="431801"/>
          </a:xfrm>
        </p:grpSpPr>
        <p:sp>
          <p:nvSpPr>
            <p:cNvPr id="232" name="SMARTInkShape-400"/>
            <p:cNvSpPr/>
            <p:nvPr>
              <p:custDataLst>
                <p:tags r:id="rId25"/>
              </p:custDataLst>
            </p:nvPr>
          </p:nvSpPr>
          <p:spPr>
            <a:xfrm>
              <a:off x="9004430" y="2654300"/>
              <a:ext cx="25271" cy="6351"/>
            </a:xfrm>
            <a:custGeom>
              <a:avLst/>
              <a:gdLst/>
              <a:ahLst/>
              <a:cxnLst/>
              <a:rect l="0" t="0" r="0" b="0"/>
              <a:pathLst>
                <a:path w="25271" h="6351">
                  <a:moveTo>
                    <a:pt x="25270" y="6350"/>
                  </a:moveTo>
                  <a:lnTo>
                    <a:pt x="25270" y="6350"/>
                  </a:lnTo>
                  <a:lnTo>
                    <a:pt x="21900" y="6350"/>
                  </a:lnTo>
                  <a:lnTo>
                    <a:pt x="0" y="23"/>
                  </a:lnTo>
                  <a:lnTo>
                    <a:pt x="622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SMARTInkShape-401"/>
            <p:cNvSpPr/>
            <p:nvPr>
              <p:custDataLst>
                <p:tags r:id="rId26"/>
              </p:custDataLst>
            </p:nvPr>
          </p:nvSpPr>
          <p:spPr>
            <a:xfrm>
              <a:off x="9048750" y="2755900"/>
              <a:ext cx="31751" cy="279401"/>
            </a:xfrm>
            <a:custGeom>
              <a:avLst/>
              <a:gdLst/>
              <a:ahLst/>
              <a:cxnLst/>
              <a:rect l="0" t="0" r="0" b="0"/>
              <a:pathLst>
                <a:path w="31751" h="279401">
                  <a:moveTo>
                    <a:pt x="31750" y="0"/>
                  </a:moveTo>
                  <a:lnTo>
                    <a:pt x="31750" y="0"/>
                  </a:lnTo>
                  <a:lnTo>
                    <a:pt x="19541" y="0"/>
                  </a:lnTo>
                  <a:lnTo>
                    <a:pt x="17260" y="706"/>
                  </a:lnTo>
                  <a:lnTo>
                    <a:pt x="15741" y="1881"/>
                  </a:lnTo>
                  <a:lnTo>
                    <a:pt x="8736" y="10831"/>
                  </a:lnTo>
                  <a:lnTo>
                    <a:pt x="7410" y="14927"/>
                  </a:lnTo>
                  <a:lnTo>
                    <a:pt x="6359" y="61417"/>
                  </a:lnTo>
                  <a:lnTo>
                    <a:pt x="6350" y="108116"/>
                  </a:lnTo>
                  <a:lnTo>
                    <a:pt x="6350" y="147946"/>
                  </a:lnTo>
                  <a:lnTo>
                    <a:pt x="6350" y="190109"/>
                  </a:lnTo>
                  <a:lnTo>
                    <a:pt x="5645" y="236215"/>
                  </a:lnTo>
                  <a:lnTo>
                    <a:pt x="0" y="2794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SMARTInkShape-402"/>
            <p:cNvSpPr/>
            <p:nvPr>
              <p:custDataLst>
                <p:tags r:id="rId27"/>
              </p:custDataLst>
            </p:nvPr>
          </p:nvSpPr>
          <p:spPr>
            <a:xfrm>
              <a:off x="9239250" y="2743200"/>
              <a:ext cx="419101" cy="284436"/>
            </a:xfrm>
            <a:custGeom>
              <a:avLst/>
              <a:gdLst/>
              <a:ahLst/>
              <a:cxnLst/>
              <a:rect l="0" t="0" r="0" b="0"/>
              <a:pathLst>
                <a:path w="419101" h="284436">
                  <a:moveTo>
                    <a:pt x="0" y="0"/>
                  </a:moveTo>
                  <a:lnTo>
                    <a:pt x="0" y="0"/>
                  </a:lnTo>
                  <a:lnTo>
                    <a:pt x="705" y="40312"/>
                  </a:lnTo>
                  <a:lnTo>
                    <a:pt x="11245" y="84786"/>
                  </a:lnTo>
                  <a:lnTo>
                    <a:pt x="25440" y="127131"/>
                  </a:lnTo>
                  <a:lnTo>
                    <a:pt x="29880" y="147970"/>
                  </a:lnTo>
                  <a:lnTo>
                    <a:pt x="36612" y="190111"/>
                  </a:lnTo>
                  <a:lnTo>
                    <a:pt x="43480" y="237024"/>
                  </a:lnTo>
                  <a:lnTo>
                    <a:pt x="44448" y="284435"/>
                  </a:lnTo>
                  <a:lnTo>
                    <a:pt x="44449" y="281990"/>
                  </a:lnTo>
                  <a:lnTo>
                    <a:pt x="49917" y="261951"/>
                  </a:lnTo>
                  <a:lnTo>
                    <a:pt x="55818" y="221267"/>
                  </a:lnTo>
                  <a:lnTo>
                    <a:pt x="67802" y="177659"/>
                  </a:lnTo>
                  <a:lnTo>
                    <a:pt x="84803" y="133988"/>
                  </a:lnTo>
                  <a:lnTo>
                    <a:pt x="101485" y="90819"/>
                  </a:lnTo>
                  <a:lnTo>
                    <a:pt x="109797" y="76768"/>
                  </a:lnTo>
                  <a:lnTo>
                    <a:pt x="134320" y="49971"/>
                  </a:lnTo>
                  <a:lnTo>
                    <a:pt x="141071" y="46904"/>
                  </a:lnTo>
                  <a:lnTo>
                    <a:pt x="173219" y="44492"/>
                  </a:lnTo>
                  <a:lnTo>
                    <a:pt x="177645" y="46350"/>
                  </a:lnTo>
                  <a:lnTo>
                    <a:pt x="179813" y="47834"/>
                  </a:lnTo>
                  <a:lnTo>
                    <a:pt x="188363" y="60353"/>
                  </a:lnTo>
                  <a:lnTo>
                    <a:pt x="200376" y="85468"/>
                  </a:lnTo>
                  <a:lnTo>
                    <a:pt x="203657" y="125976"/>
                  </a:lnTo>
                  <a:lnTo>
                    <a:pt x="208635" y="167361"/>
                  </a:lnTo>
                  <a:lnTo>
                    <a:pt x="209469" y="214658"/>
                  </a:lnTo>
                  <a:lnTo>
                    <a:pt x="209545" y="258866"/>
                  </a:lnTo>
                  <a:lnTo>
                    <a:pt x="209548" y="266276"/>
                  </a:lnTo>
                  <a:lnTo>
                    <a:pt x="211431" y="271921"/>
                  </a:lnTo>
                  <a:lnTo>
                    <a:pt x="213914" y="276781"/>
                  </a:lnTo>
                  <a:lnTo>
                    <a:pt x="215017" y="281293"/>
                  </a:lnTo>
                  <a:lnTo>
                    <a:pt x="216017" y="282073"/>
                  </a:lnTo>
                  <a:lnTo>
                    <a:pt x="217389" y="281888"/>
                  </a:lnTo>
                  <a:lnTo>
                    <a:pt x="222691" y="278256"/>
                  </a:lnTo>
                  <a:lnTo>
                    <a:pt x="230805" y="270707"/>
                  </a:lnTo>
                  <a:lnTo>
                    <a:pt x="233107" y="262837"/>
                  </a:lnTo>
                  <a:lnTo>
                    <a:pt x="237957" y="240537"/>
                  </a:lnTo>
                  <a:lnTo>
                    <a:pt x="255312" y="199762"/>
                  </a:lnTo>
                  <a:lnTo>
                    <a:pt x="271620" y="158576"/>
                  </a:lnTo>
                  <a:lnTo>
                    <a:pt x="284151" y="117099"/>
                  </a:lnTo>
                  <a:lnTo>
                    <a:pt x="309423" y="71895"/>
                  </a:lnTo>
                  <a:lnTo>
                    <a:pt x="325870" y="49658"/>
                  </a:lnTo>
                  <a:lnTo>
                    <a:pt x="334483" y="41133"/>
                  </a:lnTo>
                  <a:lnTo>
                    <a:pt x="344953" y="34844"/>
                  </a:lnTo>
                  <a:lnTo>
                    <a:pt x="350397" y="33125"/>
                  </a:lnTo>
                  <a:lnTo>
                    <a:pt x="352837" y="33372"/>
                  </a:lnTo>
                  <a:lnTo>
                    <a:pt x="363981" y="37338"/>
                  </a:lnTo>
                  <a:lnTo>
                    <a:pt x="368262" y="41524"/>
                  </a:lnTo>
                  <a:lnTo>
                    <a:pt x="376759" y="55710"/>
                  </a:lnTo>
                  <a:lnTo>
                    <a:pt x="389728" y="101989"/>
                  </a:lnTo>
                  <a:lnTo>
                    <a:pt x="393351" y="145201"/>
                  </a:lnTo>
                  <a:lnTo>
                    <a:pt x="399137" y="187447"/>
                  </a:lnTo>
                  <a:lnTo>
                    <a:pt x="407170" y="224646"/>
                  </a:lnTo>
                  <a:lnTo>
                    <a:pt x="419100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SMARTInkShape-403"/>
            <p:cNvSpPr/>
            <p:nvPr>
              <p:custDataLst>
                <p:tags r:id="rId28"/>
              </p:custDataLst>
            </p:nvPr>
          </p:nvSpPr>
          <p:spPr>
            <a:xfrm>
              <a:off x="9741450" y="2724150"/>
              <a:ext cx="131807" cy="285612"/>
            </a:xfrm>
            <a:custGeom>
              <a:avLst/>
              <a:gdLst/>
              <a:ahLst/>
              <a:cxnLst/>
              <a:rect l="0" t="0" r="0" b="0"/>
              <a:pathLst>
                <a:path w="131807" h="285612">
                  <a:moveTo>
                    <a:pt x="94700" y="44450"/>
                  </a:moveTo>
                  <a:lnTo>
                    <a:pt x="94700" y="44450"/>
                  </a:lnTo>
                  <a:lnTo>
                    <a:pt x="88925" y="39380"/>
                  </a:lnTo>
                  <a:lnTo>
                    <a:pt x="69643" y="27232"/>
                  </a:lnTo>
                  <a:lnTo>
                    <a:pt x="67412" y="26622"/>
                  </a:lnTo>
                  <a:lnTo>
                    <a:pt x="65219" y="26920"/>
                  </a:lnTo>
                  <a:lnTo>
                    <a:pt x="48016" y="36303"/>
                  </a:lnTo>
                  <a:lnTo>
                    <a:pt x="42672" y="40359"/>
                  </a:lnTo>
                  <a:lnTo>
                    <a:pt x="25790" y="70606"/>
                  </a:lnTo>
                  <a:lnTo>
                    <a:pt x="15768" y="113484"/>
                  </a:lnTo>
                  <a:lnTo>
                    <a:pt x="5719" y="152850"/>
                  </a:lnTo>
                  <a:lnTo>
                    <a:pt x="0" y="198213"/>
                  </a:lnTo>
                  <a:lnTo>
                    <a:pt x="1379" y="240862"/>
                  </a:lnTo>
                  <a:lnTo>
                    <a:pt x="6371" y="256457"/>
                  </a:lnTo>
                  <a:lnTo>
                    <a:pt x="20650" y="280406"/>
                  </a:lnTo>
                  <a:lnTo>
                    <a:pt x="26747" y="283375"/>
                  </a:lnTo>
                  <a:lnTo>
                    <a:pt x="49127" y="285611"/>
                  </a:lnTo>
                  <a:lnTo>
                    <a:pt x="57041" y="281925"/>
                  </a:lnTo>
                  <a:lnTo>
                    <a:pt x="64557" y="275583"/>
                  </a:lnTo>
                  <a:lnTo>
                    <a:pt x="96291" y="234069"/>
                  </a:lnTo>
                  <a:lnTo>
                    <a:pt x="113595" y="190449"/>
                  </a:lnTo>
                  <a:lnTo>
                    <a:pt x="124556" y="147369"/>
                  </a:lnTo>
                  <a:lnTo>
                    <a:pt x="131806" y="101677"/>
                  </a:lnTo>
                  <a:lnTo>
                    <a:pt x="126275" y="57154"/>
                  </a:lnTo>
                  <a:lnTo>
                    <a:pt x="112387" y="11541"/>
                  </a:lnTo>
                  <a:lnTo>
                    <a:pt x="10740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SMARTInkShape-404"/>
            <p:cNvSpPr/>
            <p:nvPr>
              <p:custDataLst>
                <p:tags r:id="rId29"/>
              </p:custDataLst>
            </p:nvPr>
          </p:nvSpPr>
          <p:spPr>
            <a:xfrm>
              <a:off x="10021635" y="2667087"/>
              <a:ext cx="232941" cy="419014"/>
            </a:xfrm>
            <a:custGeom>
              <a:avLst/>
              <a:gdLst/>
              <a:ahLst/>
              <a:cxnLst/>
              <a:rect l="0" t="0" r="0" b="0"/>
              <a:pathLst>
                <a:path w="232941" h="419014">
                  <a:moveTo>
                    <a:pt x="68515" y="25313"/>
                  </a:moveTo>
                  <a:lnTo>
                    <a:pt x="68515" y="25313"/>
                  </a:lnTo>
                  <a:lnTo>
                    <a:pt x="71885" y="21942"/>
                  </a:lnTo>
                  <a:lnTo>
                    <a:pt x="73541" y="18405"/>
                  </a:lnTo>
                  <a:lnTo>
                    <a:pt x="73982" y="16475"/>
                  </a:lnTo>
                  <a:lnTo>
                    <a:pt x="80255" y="7485"/>
                  </a:lnTo>
                  <a:lnTo>
                    <a:pt x="86598" y="903"/>
                  </a:lnTo>
                  <a:lnTo>
                    <a:pt x="86215" y="573"/>
                  </a:lnTo>
                  <a:lnTo>
                    <a:pt x="82013" y="0"/>
                  </a:lnTo>
                  <a:lnTo>
                    <a:pt x="45095" y="36040"/>
                  </a:lnTo>
                  <a:lnTo>
                    <a:pt x="18684" y="80089"/>
                  </a:lnTo>
                  <a:lnTo>
                    <a:pt x="1668" y="105601"/>
                  </a:lnTo>
                  <a:lnTo>
                    <a:pt x="0" y="112972"/>
                  </a:lnTo>
                  <a:lnTo>
                    <a:pt x="260" y="115502"/>
                  </a:lnTo>
                  <a:lnTo>
                    <a:pt x="1139" y="117189"/>
                  </a:lnTo>
                  <a:lnTo>
                    <a:pt x="2431" y="118314"/>
                  </a:lnTo>
                  <a:lnTo>
                    <a:pt x="3867" y="121445"/>
                  </a:lnTo>
                  <a:lnTo>
                    <a:pt x="4249" y="123267"/>
                  </a:lnTo>
                  <a:lnTo>
                    <a:pt x="5210" y="124483"/>
                  </a:lnTo>
                  <a:lnTo>
                    <a:pt x="8159" y="125833"/>
                  </a:lnTo>
                  <a:lnTo>
                    <a:pt x="28760" y="126818"/>
                  </a:lnTo>
                  <a:lnTo>
                    <a:pt x="66410" y="120822"/>
                  </a:lnTo>
                  <a:lnTo>
                    <a:pt x="111250" y="128412"/>
                  </a:lnTo>
                  <a:lnTo>
                    <a:pt x="157596" y="148269"/>
                  </a:lnTo>
                  <a:lnTo>
                    <a:pt x="194825" y="167797"/>
                  </a:lnTo>
                  <a:lnTo>
                    <a:pt x="225922" y="195555"/>
                  </a:lnTo>
                  <a:lnTo>
                    <a:pt x="230196" y="201635"/>
                  </a:lnTo>
                  <a:lnTo>
                    <a:pt x="232096" y="207395"/>
                  </a:lnTo>
                  <a:lnTo>
                    <a:pt x="232940" y="214659"/>
                  </a:lnTo>
                  <a:lnTo>
                    <a:pt x="224718" y="242552"/>
                  </a:lnTo>
                  <a:lnTo>
                    <a:pt x="209040" y="273963"/>
                  </a:lnTo>
                  <a:lnTo>
                    <a:pt x="168575" y="320658"/>
                  </a:lnTo>
                  <a:lnTo>
                    <a:pt x="131879" y="359709"/>
                  </a:lnTo>
                  <a:lnTo>
                    <a:pt x="87556" y="403580"/>
                  </a:lnTo>
                  <a:lnTo>
                    <a:pt x="74865" y="4190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6" name="SMARTInkShape-Group166"/>
          <p:cNvGrpSpPr/>
          <p:nvPr/>
        </p:nvGrpSpPr>
        <p:grpSpPr>
          <a:xfrm>
            <a:off x="7226851" y="3860800"/>
            <a:ext cx="2500969" cy="786899"/>
            <a:chOff x="7226851" y="3860800"/>
            <a:chExt cx="2500969" cy="786899"/>
          </a:xfrm>
        </p:grpSpPr>
        <p:sp>
          <p:nvSpPr>
            <p:cNvPr id="238" name="SMARTInkShape-405"/>
            <p:cNvSpPr/>
            <p:nvPr>
              <p:custDataLst>
                <p:tags r:id="rId17"/>
              </p:custDataLst>
            </p:nvPr>
          </p:nvSpPr>
          <p:spPr>
            <a:xfrm>
              <a:off x="7226851" y="3994150"/>
              <a:ext cx="284811" cy="653549"/>
            </a:xfrm>
            <a:custGeom>
              <a:avLst/>
              <a:gdLst/>
              <a:ahLst/>
              <a:cxnLst/>
              <a:rect l="0" t="0" r="0" b="0"/>
              <a:pathLst>
                <a:path w="284811" h="653549">
                  <a:moveTo>
                    <a:pt x="88349" y="0"/>
                  </a:moveTo>
                  <a:lnTo>
                    <a:pt x="88349" y="0"/>
                  </a:lnTo>
                  <a:lnTo>
                    <a:pt x="73422" y="44159"/>
                  </a:lnTo>
                  <a:lnTo>
                    <a:pt x="69842" y="88095"/>
                  </a:lnTo>
                  <a:lnTo>
                    <a:pt x="73734" y="132538"/>
                  </a:lnTo>
                  <a:lnTo>
                    <a:pt x="77152" y="177012"/>
                  </a:lnTo>
                  <a:lnTo>
                    <a:pt x="82445" y="213080"/>
                  </a:lnTo>
                  <a:lnTo>
                    <a:pt x="88481" y="255046"/>
                  </a:lnTo>
                  <a:lnTo>
                    <a:pt x="94739" y="296878"/>
                  </a:lnTo>
                  <a:lnTo>
                    <a:pt x="101061" y="339847"/>
                  </a:lnTo>
                  <a:lnTo>
                    <a:pt x="105521" y="384564"/>
                  </a:lnTo>
                  <a:lnTo>
                    <a:pt x="106842" y="426506"/>
                  </a:lnTo>
                  <a:lnTo>
                    <a:pt x="107234" y="468331"/>
                  </a:lnTo>
                  <a:lnTo>
                    <a:pt x="107350" y="505654"/>
                  </a:lnTo>
                  <a:lnTo>
                    <a:pt x="107390" y="549870"/>
                  </a:lnTo>
                  <a:lnTo>
                    <a:pt x="100490" y="596281"/>
                  </a:lnTo>
                  <a:lnTo>
                    <a:pt x="86200" y="638454"/>
                  </a:lnTo>
                  <a:lnTo>
                    <a:pt x="79873" y="648331"/>
                  </a:lnTo>
                  <a:lnTo>
                    <a:pt x="75645" y="651509"/>
                  </a:lnTo>
                  <a:lnTo>
                    <a:pt x="70708" y="652921"/>
                  </a:lnTo>
                  <a:lnTo>
                    <a:pt x="63811" y="653548"/>
                  </a:lnTo>
                  <a:lnTo>
                    <a:pt x="57922" y="651945"/>
                  </a:lnTo>
                  <a:lnTo>
                    <a:pt x="55365" y="650530"/>
                  </a:lnTo>
                  <a:lnTo>
                    <a:pt x="38488" y="626901"/>
                  </a:lnTo>
                  <a:lnTo>
                    <a:pt x="26617" y="605711"/>
                  </a:lnTo>
                  <a:lnTo>
                    <a:pt x="19397" y="568197"/>
                  </a:lnTo>
                  <a:lnTo>
                    <a:pt x="11908" y="524934"/>
                  </a:lnTo>
                  <a:lnTo>
                    <a:pt x="5728" y="486442"/>
                  </a:lnTo>
                  <a:lnTo>
                    <a:pt x="1309" y="443757"/>
                  </a:lnTo>
                  <a:lnTo>
                    <a:pt x="0" y="401712"/>
                  </a:lnTo>
                  <a:lnTo>
                    <a:pt x="1494" y="358679"/>
                  </a:lnTo>
                  <a:lnTo>
                    <a:pt x="6404" y="313944"/>
                  </a:lnTo>
                  <a:lnTo>
                    <a:pt x="12328" y="273878"/>
                  </a:lnTo>
                  <a:lnTo>
                    <a:pt x="20434" y="235195"/>
                  </a:lnTo>
                  <a:lnTo>
                    <a:pt x="31772" y="196922"/>
                  </a:lnTo>
                  <a:lnTo>
                    <a:pt x="48246" y="152806"/>
                  </a:lnTo>
                  <a:lnTo>
                    <a:pt x="69452" y="112551"/>
                  </a:lnTo>
                  <a:lnTo>
                    <a:pt x="95694" y="71431"/>
                  </a:lnTo>
                  <a:lnTo>
                    <a:pt x="138354" y="31889"/>
                  </a:lnTo>
                  <a:lnTo>
                    <a:pt x="165098" y="12152"/>
                  </a:lnTo>
                  <a:lnTo>
                    <a:pt x="187917" y="3914"/>
                  </a:lnTo>
                  <a:lnTo>
                    <a:pt x="232398" y="229"/>
                  </a:lnTo>
                  <a:lnTo>
                    <a:pt x="237299" y="153"/>
                  </a:lnTo>
                  <a:lnTo>
                    <a:pt x="254308" y="6787"/>
                  </a:lnTo>
                  <a:lnTo>
                    <a:pt x="262768" y="13835"/>
                  </a:lnTo>
                  <a:lnTo>
                    <a:pt x="273948" y="29857"/>
                  </a:lnTo>
                  <a:lnTo>
                    <a:pt x="282245" y="51681"/>
                  </a:lnTo>
                  <a:lnTo>
                    <a:pt x="284810" y="86037"/>
                  </a:lnTo>
                  <a:lnTo>
                    <a:pt x="279347" y="118804"/>
                  </a:lnTo>
                  <a:lnTo>
                    <a:pt x="264795" y="160902"/>
                  </a:lnTo>
                  <a:lnTo>
                    <a:pt x="246642" y="203205"/>
                  </a:lnTo>
                  <a:lnTo>
                    <a:pt x="225872" y="245534"/>
                  </a:lnTo>
                  <a:lnTo>
                    <a:pt x="207105" y="277519"/>
                  </a:lnTo>
                  <a:lnTo>
                    <a:pt x="169905" y="323740"/>
                  </a:lnTo>
                  <a:lnTo>
                    <a:pt x="141550" y="355198"/>
                  </a:lnTo>
                  <a:lnTo>
                    <a:pt x="107399" y="3746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SMARTInkShape-406"/>
            <p:cNvSpPr/>
            <p:nvPr>
              <p:custDataLst>
                <p:tags r:id="rId18"/>
              </p:custDataLst>
            </p:nvPr>
          </p:nvSpPr>
          <p:spPr>
            <a:xfrm>
              <a:off x="7600950" y="4032250"/>
              <a:ext cx="133351" cy="311038"/>
            </a:xfrm>
            <a:custGeom>
              <a:avLst/>
              <a:gdLst/>
              <a:ahLst/>
              <a:cxnLst/>
              <a:rect l="0" t="0" r="0" b="0"/>
              <a:pathLst>
                <a:path w="133351" h="311038">
                  <a:moveTo>
                    <a:pt x="0" y="12700"/>
                  </a:moveTo>
                  <a:lnTo>
                    <a:pt x="0" y="12700"/>
                  </a:lnTo>
                  <a:lnTo>
                    <a:pt x="3371" y="16071"/>
                  </a:lnTo>
                  <a:lnTo>
                    <a:pt x="6907" y="17726"/>
                  </a:lnTo>
                  <a:lnTo>
                    <a:pt x="8838" y="18167"/>
                  </a:lnTo>
                  <a:lnTo>
                    <a:pt x="14927" y="22160"/>
                  </a:lnTo>
                  <a:lnTo>
                    <a:pt x="17218" y="27723"/>
                  </a:lnTo>
                  <a:lnTo>
                    <a:pt x="22059" y="42792"/>
                  </a:lnTo>
                  <a:lnTo>
                    <a:pt x="40239" y="89284"/>
                  </a:lnTo>
                  <a:lnTo>
                    <a:pt x="52918" y="132501"/>
                  </a:lnTo>
                  <a:lnTo>
                    <a:pt x="62246" y="176843"/>
                  </a:lnTo>
                  <a:lnTo>
                    <a:pt x="63390" y="219187"/>
                  </a:lnTo>
                  <a:lnTo>
                    <a:pt x="63496" y="266023"/>
                  </a:lnTo>
                  <a:lnTo>
                    <a:pt x="63500" y="311037"/>
                  </a:lnTo>
                  <a:lnTo>
                    <a:pt x="63500" y="302302"/>
                  </a:lnTo>
                  <a:lnTo>
                    <a:pt x="61619" y="298280"/>
                  </a:lnTo>
                  <a:lnTo>
                    <a:pt x="60129" y="296220"/>
                  </a:lnTo>
                  <a:lnTo>
                    <a:pt x="57738" y="277705"/>
                  </a:lnTo>
                  <a:lnTo>
                    <a:pt x="57202" y="236787"/>
                  </a:lnTo>
                  <a:lnTo>
                    <a:pt x="57157" y="196700"/>
                  </a:lnTo>
                  <a:lnTo>
                    <a:pt x="62177" y="152659"/>
                  </a:lnTo>
                  <a:lnTo>
                    <a:pt x="65265" y="106649"/>
                  </a:lnTo>
                  <a:lnTo>
                    <a:pt x="78420" y="62913"/>
                  </a:lnTo>
                  <a:lnTo>
                    <a:pt x="88913" y="40461"/>
                  </a:lnTo>
                  <a:lnTo>
                    <a:pt x="103483" y="20581"/>
                  </a:lnTo>
                  <a:lnTo>
                    <a:pt x="1333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SMARTInkShape-407"/>
            <p:cNvSpPr/>
            <p:nvPr>
              <p:custDataLst>
                <p:tags r:id="rId19"/>
              </p:custDataLst>
            </p:nvPr>
          </p:nvSpPr>
          <p:spPr>
            <a:xfrm>
              <a:off x="7842250" y="4058022"/>
              <a:ext cx="203201" cy="307393"/>
            </a:xfrm>
            <a:custGeom>
              <a:avLst/>
              <a:gdLst/>
              <a:ahLst/>
              <a:cxnLst/>
              <a:rect l="0" t="0" r="0" b="0"/>
              <a:pathLst>
                <a:path w="203201" h="307393">
                  <a:moveTo>
                    <a:pt x="0" y="132978"/>
                  </a:moveTo>
                  <a:lnTo>
                    <a:pt x="0" y="132978"/>
                  </a:lnTo>
                  <a:lnTo>
                    <a:pt x="0" y="136349"/>
                  </a:lnTo>
                  <a:lnTo>
                    <a:pt x="705" y="137342"/>
                  </a:lnTo>
                  <a:lnTo>
                    <a:pt x="1881" y="138004"/>
                  </a:lnTo>
                  <a:lnTo>
                    <a:pt x="8838" y="139066"/>
                  </a:lnTo>
                  <a:lnTo>
                    <a:pt x="22076" y="138571"/>
                  </a:lnTo>
                  <a:lnTo>
                    <a:pt x="67744" y="127588"/>
                  </a:lnTo>
                  <a:lnTo>
                    <a:pt x="76205" y="123291"/>
                  </a:lnTo>
                  <a:lnTo>
                    <a:pt x="90783" y="114821"/>
                  </a:lnTo>
                  <a:lnTo>
                    <a:pt x="107930" y="105638"/>
                  </a:lnTo>
                  <a:lnTo>
                    <a:pt x="150543" y="74065"/>
                  </a:lnTo>
                  <a:lnTo>
                    <a:pt x="181132" y="35708"/>
                  </a:lnTo>
                  <a:lnTo>
                    <a:pt x="183554" y="25465"/>
                  </a:lnTo>
                  <a:lnTo>
                    <a:pt x="184032" y="16648"/>
                  </a:lnTo>
                  <a:lnTo>
                    <a:pt x="182216" y="12366"/>
                  </a:lnTo>
                  <a:lnTo>
                    <a:pt x="175301" y="3869"/>
                  </a:lnTo>
                  <a:lnTo>
                    <a:pt x="171280" y="1513"/>
                  </a:lnTo>
                  <a:lnTo>
                    <a:pt x="162950" y="0"/>
                  </a:lnTo>
                  <a:lnTo>
                    <a:pt x="149440" y="4771"/>
                  </a:lnTo>
                  <a:lnTo>
                    <a:pt x="124809" y="17347"/>
                  </a:lnTo>
                  <a:lnTo>
                    <a:pt x="97127" y="39222"/>
                  </a:lnTo>
                  <a:lnTo>
                    <a:pt x="72628" y="78120"/>
                  </a:lnTo>
                  <a:lnTo>
                    <a:pt x="57189" y="125438"/>
                  </a:lnTo>
                  <a:lnTo>
                    <a:pt x="46334" y="169649"/>
                  </a:lnTo>
                  <a:lnTo>
                    <a:pt x="44560" y="215444"/>
                  </a:lnTo>
                  <a:lnTo>
                    <a:pt x="53298" y="253621"/>
                  </a:lnTo>
                  <a:lnTo>
                    <a:pt x="62164" y="273957"/>
                  </a:lnTo>
                  <a:lnTo>
                    <a:pt x="72825" y="286541"/>
                  </a:lnTo>
                  <a:lnTo>
                    <a:pt x="93246" y="299790"/>
                  </a:lnTo>
                  <a:lnTo>
                    <a:pt x="121914" y="307392"/>
                  </a:lnTo>
                  <a:lnTo>
                    <a:pt x="167983" y="304113"/>
                  </a:lnTo>
                  <a:lnTo>
                    <a:pt x="203200" y="29807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SMARTInkShape-408"/>
            <p:cNvSpPr/>
            <p:nvPr>
              <p:custDataLst>
                <p:tags r:id="rId20"/>
              </p:custDataLst>
            </p:nvPr>
          </p:nvSpPr>
          <p:spPr>
            <a:xfrm>
              <a:off x="8197850" y="3924405"/>
              <a:ext cx="133067" cy="501546"/>
            </a:xfrm>
            <a:custGeom>
              <a:avLst/>
              <a:gdLst/>
              <a:ahLst/>
              <a:cxnLst/>
              <a:rect l="0" t="0" r="0" b="0"/>
              <a:pathLst>
                <a:path w="133067" h="501546">
                  <a:moveTo>
                    <a:pt x="120650" y="190395"/>
                  </a:moveTo>
                  <a:lnTo>
                    <a:pt x="120650" y="190395"/>
                  </a:lnTo>
                  <a:lnTo>
                    <a:pt x="122531" y="169673"/>
                  </a:lnTo>
                  <a:lnTo>
                    <a:pt x="128489" y="128072"/>
                  </a:lnTo>
                  <a:lnTo>
                    <a:pt x="133066" y="82514"/>
                  </a:lnTo>
                  <a:lnTo>
                    <a:pt x="125500" y="44513"/>
                  </a:lnTo>
                  <a:lnTo>
                    <a:pt x="120206" y="33576"/>
                  </a:lnTo>
                  <a:lnTo>
                    <a:pt x="109303" y="17657"/>
                  </a:lnTo>
                  <a:lnTo>
                    <a:pt x="91600" y="7970"/>
                  </a:lnTo>
                  <a:lnTo>
                    <a:pt x="84840" y="2601"/>
                  </a:lnTo>
                  <a:lnTo>
                    <a:pt x="78368" y="697"/>
                  </a:lnTo>
                  <a:lnTo>
                    <a:pt x="67740" y="0"/>
                  </a:lnTo>
                  <a:lnTo>
                    <a:pt x="63503" y="1823"/>
                  </a:lnTo>
                  <a:lnTo>
                    <a:pt x="55034" y="8743"/>
                  </a:lnTo>
                  <a:lnTo>
                    <a:pt x="42333" y="29933"/>
                  </a:lnTo>
                  <a:lnTo>
                    <a:pt x="25400" y="73131"/>
                  </a:lnTo>
                  <a:lnTo>
                    <a:pt x="14581" y="115816"/>
                  </a:lnTo>
                  <a:lnTo>
                    <a:pt x="8584" y="157447"/>
                  </a:lnTo>
                  <a:lnTo>
                    <a:pt x="4910" y="197345"/>
                  </a:lnTo>
                  <a:lnTo>
                    <a:pt x="970" y="239197"/>
                  </a:lnTo>
                  <a:lnTo>
                    <a:pt x="191" y="280729"/>
                  </a:lnTo>
                  <a:lnTo>
                    <a:pt x="38" y="318724"/>
                  </a:lnTo>
                  <a:lnTo>
                    <a:pt x="5" y="365417"/>
                  </a:lnTo>
                  <a:lnTo>
                    <a:pt x="1" y="408325"/>
                  </a:lnTo>
                  <a:lnTo>
                    <a:pt x="0" y="450366"/>
                  </a:lnTo>
                  <a:lnTo>
                    <a:pt x="6350" y="50154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SMARTInkShape-409"/>
            <p:cNvSpPr/>
            <p:nvPr>
              <p:custDataLst>
                <p:tags r:id="rId21"/>
              </p:custDataLst>
            </p:nvPr>
          </p:nvSpPr>
          <p:spPr>
            <a:xfrm>
              <a:off x="8175141" y="4083050"/>
              <a:ext cx="797410" cy="341983"/>
            </a:xfrm>
            <a:custGeom>
              <a:avLst/>
              <a:gdLst/>
              <a:ahLst/>
              <a:cxnLst/>
              <a:rect l="0" t="0" r="0" b="0"/>
              <a:pathLst>
                <a:path w="797410" h="341983">
                  <a:moveTo>
                    <a:pt x="3659" y="215900"/>
                  </a:moveTo>
                  <a:lnTo>
                    <a:pt x="3659" y="215900"/>
                  </a:lnTo>
                  <a:lnTo>
                    <a:pt x="288" y="215900"/>
                  </a:lnTo>
                  <a:lnTo>
                    <a:pt x="0" y="215194"/>
                  </a:lnTo>
                  <a:lnTo>
                    <a:pt x="1563" y="212529"/>
                  </a:lnTo>
                  <a:lnTo>
                    <a:pt x="15316" y="201153"/>
                  </a:lnTo>
                  <a:lnTo>
                    <a:pt x="20835" y="194529"/>
                  </a:lnTo>
                  <a:lnTo>
                    <a:pt x="39953" y="182285"/>
                  </a:lnTo>
                  <a:lnTo>
                    <a:pt x="86387" y="165110"/>
                  </a:lnTo>
                  <a:lnTo>
                    <a:pt x="131254" y="148167"/>
                  </a:lnTo>
                  <a:lnTo>
                    <a:pt x="170118" y="135232"/>
                  </a:lnTo>
                  <a:lnTo>
                    <a:pt x="199983" y="128528"/>
                  </a:lnTo>
                  <a:lnTo>
                    <a:pt x="220919" y="122415"/>
                  </a:lnTo>
                  <a:lnTo>
                    <a:pt x="263945" y="115649"/>
                  </a:lnTo>
                  <a:lnTo>
                    <a:pt x="282629" y="109680"/>
                  </a:lnTo>
                  <a:lnTo>
                    <a:pt x="295631" y="106581"/>
                  </a:lnTo>
                  <a:lnTo>
                    <a:pt x="304875" y="103814"/>
                  </a:lnTo>
                  <a:lnTo>
                    <a:pt x="330852" y="98521"/>
                  </a:lnTo>
                  <a:lnTo>
                    <a:pt x="343431" y="90827"/>
                  </a:lnTo>
                  <a:lnTo>
                    <a:pt x="348226" y="86699"/>
                  </a:lnTo>
                  <a:lnTo>
                    <a:pt x="354590" y="84394"/>
                  </a:lnTo>
                  <a:lnTo>
                    <a:pt x="358264" y="83779"/>
                  </a:lnTo>
                  <a:lnTo>
                    <a:pt x="370175" y="76172"/>
                  </a:lnTo>
                  <a:lnTo>
                    <a:pt x="395882" y="55350"/>
                  </a:lnTo>
                  <a:lnTo>
                    <a:pt x="413529" y="29680"/>
                  </a:lnTo>
                  <a:lnTo>
                    <a:pt x="421764" y="8571"/>
                  </a:lnTo>
                  <a:lnTo>
                    <a:pt x="421390" y="7126"/>
                  </a:lnTo>
                  <a:lnTo>
                    <a:pt x="419093" y="3637"/>
                  </a:lnTo>
                  <a:lnTo>
                    <a:pt x="415721" y="1617"/>
                  </a:lnTo>
                  <a:lnTo>
                    <a:pt x="407806" y="319"/>
                  </a:lnTo>
                  <a:lnTo>
                    <a:pt x="401552" y="95"/>
                  </a:lnTo>
                  <a:lnTo>
                    <a:pt x="391859" y="3399"/>
                  </a:lnTo>
                  <a:lnTo>
                    <a:pt x="359054" y="28545"/>
                  </a:lnTo>
                  <a:lnTo>
                    <a:pt x="320713" y="70034"/>
                  </a:lnTo>
                  <a:lnTo>
                    <a:pt x="303859" y="90836"/>
                  </a:lnTo>
                  <a:lnTo>
                    <a:pt x="276862" y="134844"/>
                  </a:lnTo>
                  <a:lnTo>
                    <a:pt x="256268" y="175880"/>
                  </a:lnTo>
                  <a:lnTo>
                    <a:pt x="247401" y="209589"/>
                  </a:lnTo>
                  <a:lnTo>
                    <a:pt x="240148" y="253446"/>
                  </a:lnTo>
                  <a:lnTo>
                    <a:pt x="239998" y="266454"/>
                  </a:lnTo>
                  <a:lnTo>
                    <a:pt x="247537" y="295047"/>
                  </a:lnTo>
                  <a:lnTo>
                    <a:pt x="253562" y="308652"/>
                  </a:lnTo>
                  <a:lnTo>
                    <a:pt x="259602" y="315449"/>
                  </a:lnTo>
                  <a:lnTo>
                    <a:pt x="274976" y="325562"/>
                  </a:lnTo>
                  <a:lnTo>
                    <a:pt x="287406" y="328826"/>
                  </a:lnTo>
                  <a:lnTo>
                    <a:pt x="312702" y="330079"/>
                  </a:lnTo>
                  <a:lnTo>
                    <a:pt x="346931" y="321351"/>
                  </a:lnTo>
                  <a:lnTo>
                    <a:pt x="390325" y="299722"/>
                  </a:lnTo>
                  <a:lnTo>
                    <a:pt x="437620" y="253985"/>
                  </a:lnTo>
                  <a:lnTo>
                    <a:pt x="480876" y="212631"/>
                  </a:lnTo>
                  <a:lnTo>
                    <a:pt x="512698" y="167503"/>
                  </a:lnTo>
                  <a:lnTo>
                    <a:pt x="533586" y="138306"/>
                  </a:lnTo>
                  <a:lnTo>
                    <a:pt x="538254" y="127561"/>
                  </a:lnTo>
                  <a:lnTo>
                    <a:pt x="542390" y="122015"/>
                  </a:lnTo>
                  <a:lnTo>
                    <a:pt x="543319" y="115303"/>
                  </a:lnTo>
                  <a:lnTo>
                    <a:pt x="544055" y="114968"/>
                  </a:lnTo>
                  <a:lnTo>
                    <a:pt x="546754" y="114597"/>
                  </a:lnTo>
                  <a:lnTo>
                    <a:pt x="547755" y="115203"/>
                  </a:lnTo>
                  <a:lnTo>
                    <a:pt x="548423" y="116313"/>
                  </a:lnTo>
                  <a:lnTo>
                    <a:pt x="549495" y="119793"/>
                  </a:lnTo>
                  <a:lnTo>
                    <a:pt x="551637" y="158838"/>
                  </a:lnTo>
                  <a:lnTo>
                    <a:pt x="554784" y="173358"/>
                  </a:lnTo>
                  <a:lnTo>
                    <a:pt x="556031" y="216012"/>
                  </a:lnTo>
                  <a:lnTo>
                    <a:pt x="561866" y="260357"/>
                  </a:lnTo>
                  <a:lnTo>
                    <a:pt x="564223" y="283869"/>
                  </a:lnTo>
                  <a:lnTo>
                    <a:pt x="567903" y="302312"/>
                  </a:lnTo>
                  <a:lnTo>
                    <a:pt x="569461" y="327225"/>
                  </a:lnTo>
                  <a:lnTo>
                    <a:pt x="574895" y="336145"/>
                  </a:lnTo>
                  <a:lnTo>
                    <a:pt x="575137" y="341982"/>
                  </a:lnTo>
                  <a:lnTo>
                    <a:pt x="575157" y="333981"/>
                  </a:lnTo>
                  <a:lnTo>
                    <a:pt x="581116" y="302735"/>
                  </a:lnTo>
                  <a:lnTo>
                    <a:pt x="586954" y="256858"/>
                  </a:lnTo>
                  <a:lnTo>
                    <a:pt x="596618" y="212780"/>
                  </a:lnTo>
                  <a:lnTo>
                    <a:pt x="617890" y="168363"/>
                  </a:lnTo>
                  <a:lnTo>
                    <a:pt x="641388" y="121546"/>
                  </a:lnTo>
                  <a:lnTo>
                    <a:pt x="678891" y="74750"/>
                  </a:lnTo>
                  <a:lnTo>
                    <a:pt x="704983" y="49447"/>
                  </a:lnTo>
                  <a:lnTo>
                    <a:pt x="720635" y="40365"/>
                  </a:lnTo>
                  <a:lnTo>
                    <a:pt x="742790" y="21830"/>
                  </a:lnTo>
                  <a:lnTo>
                    <a:pt x="770152" y="8270"/>
                  </a:lnTo>
                  <a:lnTo>
                    <a:pt x="797409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SMARTInkShape-410"/>
            <p:cNvSpPr/>
            <p:nvPr>
              <p:custDataLst>
                <p:tags r:id="rId22"/>
              </p:custDataLst>
            </p:nvPr>
          </p:nvSpPr>
          <p:spPr>
            <a:xfrm>
              <a:off x="9112250" y="4140200"/>
              <a:ext cx="31751" cy="285751"/>
            </a:xfrm>
            <a:custGeom>
              <a:avLst/>
              <a:gdLst/>
              <a:ahLst/>
              <a:cxnLst/>
              <a:rect l="0" t="0" r="0" b="0"/>
              <a:pathLst>
                <a:path w="31751" h="285751">
                  <a:moveTo>
                    <a:pt x="31750" y="0"/>
                  </a:moveTo>
                  <a:lnTo>
                    <a:pt x="31750" y="0"/>
                  </a:lnTo>
                  <a:lnTo>
                    <a:pt x="31750" y="44514"/>
                  </a:lnTo>
                  <a:lnTo>
                    <a:pt x="31045" y="89150"/>
                  </a:lnTo>
                  <a:lnTo>
                    <a:pt x="25793" y="135246"/>
                  </a:lnTo>
                  <a:lnTo>
                    <a:pt x="20408" y="180554"/>
                  </a:lnTo>
                  <a:lnTo>
                    <a:pt x="13662" y="222411"/>
                  </a:lnTo>
                  <a:lnTo>
                    <a:pt x="10945" y="252140"/>
                  </a:lnTo>
                  <a:lnTo>
                    <a:pt x="4872" y="272329"/>
                  </a:lnTo>
                  <a:lnTo>
                    <a:pt x="2165" y="276963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SMARTInkShape-411"/>
            <p:cNvSpPr/>
            <p:nvPr>
              <p:custDataLst>
                <p:tags r:id="rId23"/>
              </p:custDataLst>
            </p:nvPr>
          </p:nvSpPr>
          <p:spPr>
            <a:xfrm>
              <a:off x="9093200" y="3860800"/>
              <a:ext cx="298451" cy="120651"/>
            </a:xfrm>
            <a:custGeom>
              <a:avLst/>
              <a:gdLst/>
              <a:ahLst/>
              <a:cxnLst/>
              <a:rect l="0" t="0" r="0" b="0"/>
              <a:pathLst>
                <a:path w="298451" h="120651">
                  <a:moveTo>
                    <a:pt x="0" y="120650"/>
                  </a:moveTo>
                  <a:lnTo>
                    <a:pt x="0" y="120650"/>
                  </a:lnTo>
                  <a:lnTo>
                    <a:pt x="47361" y="91000"/>
                  </a:lnTo>
                  <a:lnTo>
                    <a:pt x="89916" y="67546"/>
                  </a:lnTo>
                  <a:lnTo>
                    <a:pt x="131532" y="49913"/>
                  </a:lnTo>
                  <a:lnTo>
                    <a:pt x="171769" y="38262"/>
                  </a:lnTo>
                  <a:lnTo>
                    <a:pt x="213120" y="23174"/>
                  </a:lnTo>
                  <a:lnTo>
                    <a:pt x="255873" y="8643"/>
                  </a:lnTo>
                  <a:lnTo>
                    <a:pt x="2984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SMARTInkShape-412"/>
            <p:cNvSpPr/>
            <p:nvPr>
              <p:custDataLst>
                <p:tags r:id="rId24"/>
              </p:custDataLst>
            </p:nvPr>
          </p:nvSpPr>
          <p:spPr>
            <a:xfrm>
              <a:off x="9398000" y="3911891"/>
              <a:ext cx="329820" cy="507710"/>
            </a:xfrm>
            <a:custGeom>
              <a:avLst/>
              <a:gdLst/>
              <a:ahLst/>
              <a:cxnLst/>
              <a:rect l="0" t="0" r="0" b="0"/>
              <a:pathLst>
                <a:path w="329820" h="507710">
                  <a:moveTo>
                    <a:pt x="279400" y="18759"/>
                  </a:moveTo>
                  <a:lnTo>
                    <a:pt x="279400" y="18759"/>
                  </a:lnTo>
                  <a:lnTo>
                    <a:pt x="279400" y="15388"/>
                  </a:lnTo>
                  <a:lnTo>
                    <a:pt x="281281" y="11851"/>
                  </a:lnTo>
                  <a:lnTo>
                    <a:pt x="284867" y="7203"/>
                  </a:lnTo>
                  <a:lnTo>
                    <a:pt x="285728" y="0"/>
                  </a:lnTo>
                  <a:lnTo>
                    <a:pt x="274917" y="11263"/>
                  </a:lnTo>
                  <a:lnTo>
                    <a:pt x="267332" y="21790"/>
                  </a:lnTo>
                  <a:lnTo>
                    <a:pt x="220115" y="55341"/>
                  </a:lnTo>
                  <a:lnTo>
                    <a:pt x="174738" y="92659"/>
                  </a:lnTo>
                  <a:lnTo>
                    <a:pt x="129409" y="125470"/>
                  </a:lnTo>
                  <a:lnTo>
                    <a:pt x="117311" y="137335"/>
                  </a:lnTo>
                  <a:lnTo>
                    <a:pt x="103534" y="158028"/>
                  </a:lnTo>
                  <a:lnTo>
                    <a:pt x="101770" y="166095"/>
                  </a:lnTo>
                  <a:lnTo>
                    <a:pt x="101713" y="167783"/>
                  </a:lnTo>
                  <a:lnTo>
                    <a:pt x="103532" y="171540"/>
                  </a:lnTo>
                  <a:lnTo>
                    <a:pt x="105004" y="173530"/>
                  </a:lnTo>
                  <a:lnTo>
                    <a:pt x="110403" y="175741"/>
                  </a:lnTo>
                  <a:lnTo>
                    <a:pt x="116801" y="177428"/>
                  </a:lnTo>
                  <a:lnTo>
                    <a:pt x="125076" y="181640"/>
                  </a:lnTo>
                  <a:lnTo>
                    <a:pt x="167394" y="184507"/>
                  </a:lnTo>
                  <a:lnTo>
                    <a:pt x="214710" y="189813"/>
                  </a:lnTo>
                  <a:lnTo>
                    <a:pt x="262289" y="196661"/>
                  </a:lnTo>
                  <a:lnTo>
                    <a:pt x="302387" y="211462"/>
                  </a:lnTo>
                  <a:lnTo>
                    <a:pt x="311924" y="217751"/>
                  </a:lnTo>
                  <a:lnTo>
                    <a:pt x="325849" y="235895"/>
                  </a:lnTo>
                  <a:lnTo>
                    <a:pt x="328266" y="244380"/>
                  </a:lnTo>
                  <a:lnTo>
                    <a:pt x="329819" y="263704"/>
                  </a:lnTo>
                  <a:lnTo>
                    <a:pt x="321328" y="293012"/>
                  </a:lnTo>
                  <a:lnTo>
                    <a:pt x="300159" y="330014"/>
                  </a:lnTo>
                  <a:lnTo>
                    <a:pt x="263737" y="374365"/>
                  </a:lnTo>
                  <a:lnTo>
                    <a:pt x="221186" y="416928"/>
                  </a:lnTo>
                  <a:lnTo>
                    <a:pt x="179031" y="444044"/>
                  </a:lnTo>
                  <a:lnTo>
                    <a:pt x="134782" y="467713"/>
                  </a:lnTo>
                  <a:lnTo>
                    <a:pt x="88984" y="484315"/>
                  </a:lnTo>
                  <a:lnTo>
                    <a:pt x="45340" y="497116"/>
                  </a:lnTo>
                  <a:lnTo>
                    <a:pt x="0" y="50770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SMARTInkShape-Group167"/>
          <p:cNvGrpSpPr/>
          <p:nvPr/>
        </p:nvGrpSpPr>
        <p:grpSpPr>
          <a:xfrm>
            <a:off x="7340800" y="5156241"/>
            <a:ext cx="1034851" cy="780308"/>
            <a:chOff x="7340800" y="5156241"/>
            <a:chExt cx="1034851" cy="780308"/>
          </a:xfrm>
        </p:grpSpPr>
        <p:sp>
          <p:nvSpPr>
            <p:cNvPr id="247" name="SMARTInkShape-413"/>
            <p:cNvSpPr/>
            <p:nvPr>
              <p:custDataLst>
                <p:tags r:id="rId12"/>
              </p:custDataLst>
            </p:nvPr>
          </p:nvSpPr>
          <p:spPr>
            <a:xfrm>
              <a:off x="7340800" y="5252182"/>
              <a:ext cx="246992" cy="684367"/>
            </a:xfrm>
            <a:custGeom>
              <a:avLst/>
              <a:gdLst/>
              <a:ahLst/>
              <a:cxnLst/>
              <a:rect l="0" t="0" r="0" b="0"/>
              <a:pathLst>
                <a:path w="246992" h="684367">
                  <a:moveTo>
                    <a:pt x="95050" y="62768"/>
                  </a:moveTo>
                  <a:lnTo>
                    <a:pt x="95050" y="62768"/>
                  </a:lnTo>
                  <a:lnTo>
                    <a:pt x="91679" y="62768"/>
                  </a:lnTo>
                  <a:lnTo>
                    <a:pt x="88143" y="68413"/>
                  </a:lnTo>
                  <a:lnTo>
                    <a:pt x="72451" y="103663"/>
                  </a:lnTo>
                  <a:lnTo>
                    <a:pt x="64292" y="146310"/>
                  </a:lnTo>
                  <a:lnTo>
                    <a:pt x="63387" y="186876"/>
                  </a:lnTo>
                  <a:lnTo>
                    <a:pt x="63308" y="234356"/>
                  </a:lnTo>
                  <a:lnTo>
                    <a:pt x="63301" y="280289"/>
                  </a:lnTo>
                  <a:lnTo>
                    <a:pt x="66671" y="321321"/>
                  </a:lnTo>
                  <a:lnTo>
                    <a:pt x="69767" y="363398"/>
                  </a:lnTo>
                  <a:lnTo>
                    <a:pt x="74560" y="407562"/>
                  </a:lnTo>
                  <a:lnTo>
                    <a:pt x="79087" y="453471"/>
                  </a:lnTo>
                  <a:lnTo>
                    <a:pt x="81705" y="496511"/>
                  </a:lnTo>
                  <a:lnTo>
                    <a:pt x="82222" y="538984"/>
                  </a:lnTo>
                  <a:lnTo>
                    <a:pt x="82325" y="581344"/>
                  </a:lnTo>
                  <a:lnTo>
                    <a:pt x="82346" y="625478"/>
                  </a:lnTo>
                  <a:lnTo>
                    <a:pt x="76882" y="665483"/>
                  </a:lnTo>
                  <a:lnTo>
                    <a:pt x="70610" y="682698"/>
                  </a:lnTo>
                  <a:lnTo>
                    <a:pt x="69585" y="683488"/>
                  </a:lnTo>
                  <a:lnTo>
                    <a:pt x="66563" y="684366"/>
                  </a:lnTo>
                  <a:lnTo>
                    <a:pt x="64770" y="683894"/>
                  </a:lnTo>
                  <a:lnTo>
                    <a:pt x="60896" y="681489"/>
                  </a:lnTo>
                  <a:lnTo>
                    <a:pt x="45087" y="657914"/>
                  </a:lnTo>
                  <a:lnTo>
                    <a:pt x="31939" y="613872"/>
                  </a:lnTo>
                  <a:lnTo>
                    <a:pt x="23160" y="569248"/>
                  </a:lnTo>
                  <a:lnTo>
                    <a:pt x="13385" y="528847"/>
                  </a:lnTo>
                  <a:lnTo>
                    <a:pt x="4923" y="485596"/>
                  </a:lnTo>
                  <a:lnTo>
                    <a:pt x="1318" y="441502"/>
                  </a:lnTo>
                  <a:lnTo>
                    <a:pt x="474" y="410070"/>
                  </a:lnTo>
                  <a:lnTo>
                    <a:pt x="0" y="362522"/>
                  </a:lnTo>
                  <a:lnTo>
                    <a:pt x="1741" y="317154"/>
                  </a:lnTo>
                  <a:lnTo>
                    <a:pt x="6725" y="274314"/>
                  </a:lnTo>
                  <a:lnTo>
                    <a:pt x="12671" y="232928"/>
                  </a:lnTo>
                  <a:lnTo>
                    <a:pt x="18900" y="193149"/>
                  </a:lnTo>
                  <a:lnTo>
                    <a:pt x="30697" y="148102"/>
                  </a:lnTo>
                  <a:lnTo>
                    <a:pt x="46617" y="105939"/>
                  </a:lnTo>
                  <a:lnTo>
                    <a:pt x="70937" y="61040"/>
                  </a:lnTo>
                  <a:lnTo>
                    <a:pt x="86576" y="37001"/>
                  </a:lnTo>
                  <a:lnTo>
                    <a:pt x="125166" y="7602"/>
                  </a:lnTo>
                  <a:lnTo>
                    <a:pt x="134541" y="2972"/>
                  </a:lnTo>
                  <a:lnTo>
                    <a:pt x="153938" y="0"/>
                  </a:lnTo>
                  <a:lnTo>
                    <a:pt x="164967" y="299"/>
                  </a:lnTo>
                  <a:lnTo>
                    <a:pt x="174572" y="2783"/>
                  </a:lnTo>
                  <a:lnTo>
                    <a:pt x="187913" y="11520"/>
                  </a:lnTo>
                  <a:lnTo>
                    <a:pt x="213560" y="35398"/>
                  </a:lnTo>
                  <a:lnTo>
                    <a:pt x="233514" y="72874"/>
                  </a:lnTo>
                  <a:lnTo>
                    <a:pt x="243966" y="105425"/>
                  </a:lnTo>
                  <a:lnTo>
                    <a:pt x="246991" y="147477"/>
                  </a:lnTo>
                  <a:lnTo>
                    <a:pt x="246654" y="186379"/>
                  </a:lnTo>
                  <a:lnTo>
                    <a:pt x="240525" y="228035"/>
                  </a:lnTo>
                  <a:lnTo>
                    <a:pt x="232520" y="273606"/>
                  </a:lnTo>
                  <a:lnTo>
                    <a:pt x="219074" y="318303"/>
                  </a:lnTo>
                  <a:lnTo>
                    <a:pt x="202830" y="359222"/>
                  </a:lnTo>
                  <a:lnTo>
                    <a:pt x="177447" y="402583"/>
                  </a:lnTo>
                  <a:lnTo>
                    <a:pt x="140939" y="449938"/>
                  </a:lnTo>
                  <a:lnTo>
                    <a:pt x="118523" y="476069"/>
                  </a:lnTo>
                  <a:lnTo>
                    <a:pt x="82350" y="50091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SMARTInkShape-414"/>
            <p:cNvSpPr/>
            <p:nvPr>
              <p:custDataLst>
                <p:tags r:id="rId13"/>
              </p:custDataLst>
            </p:nvPr>
          </p:nvSpPr>
          <p:spPr>
            <a:xfrm>
              <a:off x="7651750" y="5295900"/>
              <a:ext cx="171451" cy="361837"/>
            </a:xfrm>
            <a:custGeom>
              <a:avLst/>
              <a:gdLst/>
              <a:ahLst/>
              <a:cxnLst/>
              <a:rect l="0" t="0" r="0" b="0"/>
              <a:pathLst>
                <a:path w="171451" h="361837">
                  <a:moveTo>
                    <a:pt x="0" y="114300"/>
                  </a:moveTo>
                  <a:lnTo>
                    <a:pt x="0" y="114300"/>
                  </a:lnTo>
                  <a:lnTo>
                    <a:pt x="3371" y="114300"/>
                  </a:lnTo>
                  <a:lnTo>
                    <a:pt x="6907" y="116182"/>
                  </a:lnTo>
                  <a:lnTo>
                    <a:pt x="52460" y="161116"/>
                  </a:lnTo>
                  <a:lnTo>
                    <a:pt x="77333" y="203581"/>
                  </a:lnTo>
                  <a:lnTo>
                    <a:pt x="90247" y="229381"/>
                  </a:lnTo>
                  <a:lnTo>
                    <a:pt x="99881" y="272468"/>
                  </a:lnTo>
                  <a:lnTo>
                    <a:pt x="107148" y="310393"/>
                  </a:lnTo>
                  <a:lnTo>
                    <a:pt x="109673" y="329633"/>
                  </a:lnTo>
                  <a:lnTo>
                    <a:pt x="113691" y="346222"/>
                  </a:lnTo>
                  <a:lnTo>
                    <a:pt x="114298" y="361836"/>
                  </a:lnTo>
                  <a:lnTo>
                    <a:pt x="110928" y="358546"/>
                  </a:lnTo>
                  <a:lnTo>
                    <a:pt x="109273" y="355028"/>
                  </a:lnTo>
                  <a:lnTo>
                    <a:pt x="96720" y="309528"/>
                  </a:lnTo>
                  <a:lnTo>
                    <a:pt x="89680" y="266502"/>
                  </a:lnTo>
                  <a:lnTo>
                    <a:pt x="89002" y="226179"/>
                  </a:lnTo>
                  <a:lnTo>
                    <a:pt x="88913" y="179084"/>
                  </a:lnTo>
                  <a:lnTo>
                    <a:pt x="89608" y="135636"/>
                  </a:lnTo>
                  <a:lnTo>
                    <a:pt x="99731" y="89751"/>
                  </a:lnTo>
                  <a:lnTo>
                    <a:pt x="116426" y="46972"/>
                  </a:lnTo>
                  <a:lnTo>
                    <a:pt x="137701" y="17662"/>
                  </a:lnTo>
                  <a:lnTo>
                    <a:pt x="149534" y="9310"/>
                  </a:lnTo>
                  <a:lnTo>
                    <a:pt x="1714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SMARTInkShape-415"/>
            <p:cNvSpPr/>
            <p:nvPr>
              <p:custDataLst>
                <p:tags r:id="rId14"/>
              </p:custDataLst>
            </p:nvPr>
          </p:nvSpPr>
          <p:spPr>
            <a:xfrm>
              <a:off x="7931150" y="5322503"/>
              <a:ext cx="203201" cy="384828"/>
            </a:xfrm>
            <a:custGeom>
              <a:avLst/>
              <a:gdLst/>
              <a:ahLst/>
              <a:cxnLst/>
              <a:rect l="0" t="0" r="0" b="0"/>
              <a:pathLst>
                <a:path w="203201" h="384828">
                  <a:moveTo>
                    <a:pt x="0" y="240097"/>
                  </a:moveTo>
                  <a:lnTo>
                    <a:pt x="0" y="240097"/>
                  </a:lnTo>
                  <a:lnTo>
                    <a:pt x="3371" y="240097"/>
                  </a:lnTo>
                  <a:lnTo>
                    <a:pt x="6907" y="238215"/>
                  </a:lnTo>
                  <a:lnTo>
                    <a:pt x="46501" y="209657"/>
                  </a:lnTo>
                  <a:lnTo>
                    <a:pt x="56651" y="203990"/>
                  </a:lnTo>
                  <a:lnTo>
                    <a:pt x="99539" y="159638"/>
                  </a:lnTo>
                  <a:lnTo>
                    <a:pt x="128126" y="112103"/>
                  </a:lnTo>
                  <a:lnTo>
                    <a:pt x="143170" y="78714"/>
                  </a:lnTo>
                  <a:lnTo>
                    <a:pt x="146000" y="32548"/>
                  </a:lnTo>
                  <a:lnTo>
                    <a:pt x="145322" y="26497"/>
                  </a:lnTo>
                  <a:lnTo>
                    <a:pt x="140580" y="13751"/>
                  </a:lnTo>
                  <a:lnTo>
                    <a:pt x="136590" y="8794"/>
                  </a:lnTo>
                  <a:lnTo>
                    <a:pt x="127568" y="2857"/>
                  </a:lnTo>
                  <a:lnTo>
                    <a:pt x="119329" y="0"/>
                  </a:lnTo>
                  <a:lnTo>
                    <a:pt x="116947" y="305"/>
                  </a:lnTo>
                  <a:lnTo>
                    <a:pt x="112419" y="2525"/>
                  </a:lnTo>
                  <a:lnTo>
                    <a:pt x="93016" y="16530"/>
                  </a:lnTo>
                  <a:lnTo>
                    <a:pt x="71291" y="45299"/>
                  </a:lnTo>
                  <a:lnTo>
                    <a:pt x="46279" y="91188"/>
                  </a:lnTo>
                  <a:lnTo>
                    <a:pt x="32270" y="134209"/>
                  </a:lnTo>
                  <a:lnTo>
                    <a:pt x="21941" y="180971"/>
                  </a:lnTo>
                  <a:lnTo>
                    <a:pt x="19621" y="221493"/>
                  </a:lnTo>
                  <a:lnTo>
                    <a:pt x="19162" y="263468"/>
                  </a:lnTo>
                  <a:lnTo>
                    <a:pt x="20483" y="299956"/>
                  </a:lnTo>
                  <a:lnTo>
                    <a:pt x="36350" y="341377"/>
                  </a:lnTo>
                  <a:lnTo>
                    <a:pt x="47303" y="359241"/>
                  </a:lnTo>
                  <a:lnTo>
                    <a:pt x="55360" y="366663"/>
                  </a:lnTo>
                  <a:lnTo>
                    <a:pt x="85930" y="381690"/>
                  </a:lnTo>
                  <a:lnTo>
                    <a:pt x="102601" y="384827"/>
                  </a:lnTo>
                  <a:lnTo>
                    <a:pt x="127198" y="380816"/>
                  </a:lnTo>
                  <a:lnTo>
                    <a:pt x="166529" y="368412"/>
                  </a:lnTo>
                  <a:lnTo>
                    <a:pt x="203200" y="35439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SMARTInkShape-416"/>
            <p:cNvSpPr/>
            <p:nvPr>
              <p:custDataLst>
                <p:tags r:id="rId15"/>
              </p:custDataLst>
            </p:nvPr>
          </p:nvSpPr>
          <p:spPr>
            <a:xfrm>
              <a:off x="8229604" y="5156241"/>
              <a:ext cx="120647" cy="628610"/>
            </a:xfrm>
            <a:custGeom>
              <a:avLst/>
              <a:gdLst/>
              <a:ahLst/>
              <a:cxnLst/>
              <a:rect l="0" t="0" r="0" b="0"/>
              <a:pathLst>
                <a:path w="120647" h="628610">
                  <a:moveTo>
                    <a:pt x="120646" y="69809"/>
                  </a:moveTo>
                  <a:lnTo>
                    <a:pt x="120646" y="69809"/>
                  </a:lnTo>
                  <a:lnTo>
                    <a:pt x="113904" y="66438"/>
                  </a:lnTo>
                  <a:lnTo>
                    <a:pt x="108713" y="57257"/>
                  </a:lnTo>
                  <a:lnTo>
                    <a:pt x="99630" y="35109"/>
                  </a:lnTo>
                  <a:lnTo>
                    <a:pt x="93431" y="27811"/>
                  </a:lnTo>
                  <a:lnTo>
                    <a:pt x="86678" y="21510"/>
                  </a:lnTo>
                  <a:lnTo>
                    <a:pt x="78204" y="10735"/>
                  </a:lnTo>
                  <a:lnTo>
                    <a:pt x="67776" y="3465"/>
                  </a:lnTo>
                  <a:lnTo>
                    <a:pt x="59904" y="998"/>
                  </a:lnTo>
                  <a:lnTo>
                    <a:pt x="38984" y="0"/>
                  </a:lnTo>
                  <a:lnTo>
                    <a:pt x="33082" y="1858"/>
                  </a:lnTo>
                  <a:lnTo>
                    <a:pt x="30520" y="3342"/>
                  </a:lnTo>
                  <a:lnTo>
                    <a:pt x="14865" y="23434"/>
                  </a:lnTo>
                  <a:lnTo>
                    <a:pt x="10602" y="30618"/>
                  </a:lnTo>
                  <a:lnTo>
                    <a:pt x="2232" y="74481"/>
                  </a:lnTo>
                  <a:lnTo>
                    <a:pt x="192" y="119181"/>
                  </a:lnTo>
                  <a:lnTo>
                    <a:pt x="22" y="160916"/>
                  </a:lnTo>
                  <a:lnTo>
                    <a:pt x="0" y="208197"/>
                  </a:lnTo>
                  <a:lnTo>
                    <a:pt x="3368" y="246488"/>
                  </a:lnTo>
                  <a:lnTo>
                    <a:pt x="5758" y="288022"/>
                  </a:lnTo>
                  <a:lnTo>
                    <a:pt x="8111" y="330198"/>
                  </a:lnTo>
                  <a:lnTo>
                    <a:pt x="15161" y="372500"/>
                  </a:lnTo>
                  <a:lnTo>
                    <a:pt x="22643" y="410463"/>
                  </a:lnTo>
                  <a:lnTo>
                    <a:pt x="26733" y="449320"/>
                  </a:lnTo>
                  <a:lnTo>
                    <a:pt x="36156" y="492946"/>
                  </a:lnTo>
                  <a:lnTo>
                    <a:pt x="44331" y="538856"/>
                  </a:lnTo>
                  <a:lnTo>
                    <a:pt x="55382" y="582228"/>
                  </a:lnTo>
                  <a:lnTo>
                    <a:pt x="58505" y="596287"/>
                  </a:lnTo>
                  <a:lnTo>
                    <a:pt x="76196" y="62860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SMARTInkShape-417"/>
            <p:cNvSpPr/>
            <p:nvPr>
              <p:custDataLst>
                <p:tags r:id="rId16"/>
              </p:custDataLst>
            </p:nvPr>
          </p:nvSpPr>
          <p:spPr>
            <a:xfrm>
              <a:off x="8141039" y="5537472"/>
              <a:ext cx="234612" cy="75929"/>
            </a:xfrm>
            <a:custGeom>
              <a:avLst/>
              <a:gdLst/>
              <a:ahLst/>
              <a:cxnLst/>
              <a:rect l="0" t="0" r="0" b="0"/>
              <a:pathLst>
                <a:path w="234612" h="75929">
                  <a:moveTo>
                    <a:pt x="12361" y="75928"/>
                  </a:moveTo>
                  <a:lnTo>
                    <a:pt x="12361" y="75928"/>
                  </a:lnTo>
                  <a:lnTo>
                    <a:pt x="0" y="75928"/>
                  </a:lnTo>
                  <a:lnTo>
                    <a:pt x="3132" y="72557"/>
                  </a:lnTo>
                  <a:lnTo>
                    <a:pt x="47136" y="41924"/>
                  </a:lnTo>
                  <a:lnTo>
                    <a:pt x="88739" y="20218"/>
                  </a:lnTo>
                  <a:lnTo>
                    <a:pt x="121650" y="8086"/>
                  </a:lnTo>
                  <a:lnTo>
                    <a:pt x="164839" y="2824"/>
                  </a:lnTo>
                  <a:lnTo>
                    <a:pt x="194030" y="0"/>
                  </a:lnTo>
                  <a:lnTo>
                    <a:pt x="234611" y="607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6" name="SMARTInkShape-Group168"/>
          <p:cNvGrpSpPr/>
          <p:nvPr/>
        </p:nvGrpSpPr>
        <p:grpSpPr>
          <a:xfrm>
            <a:off x="8416719" y="5289550"/>
            <a:ext cx="422482" cy="545980"/>
            <a:chOff x="8416719" y="5289550"/>
            <a:chExt cx="422482" cy="545980"/>
          </a:xfrm>
        </p:grpSpPr>
        <p:sp>
          <p:nvSpPr>
            <p:cNvPr id="253" name="SMARTInkShape-418"/>
            <p:cNvSpPr/>
            <p:nvPr>
              <p:custDataLst>
                <p:tags r:id="rId9"/>
              </p:custDataLst>
            </p:nvPr>
          </p:nvSpPr>
          <p:spPr>
            <a:xfrm>
              <a:off x="8426450" y="5403850"/>
              <a:ext cx="50801" cy="374651"/>
            </a:xfrm>
            <a:custGeom>
              <a:avLst/>
              <a:gdLst/>
              <a:ahLst/>
              <a:cxnLst/>
              <a:rect l="0" t="0" r="0" b="0"/>
              <a:pathLst>
                <a:path w="50801" h="374651">
                  <a:moveTo>
                    <a:pt x="12700" y="0"/>
                  </a:moveTo>
                  <a:lnTo>
                    <a:pt x="12700" y="0"/>
                  </a:lnTo>
                  <a:lnTo>
                    <a:pt x="9329" y="0"/>
                  </a:lnTo>
                  <a:lnTo>
                    <a:pt x="5793" y="3763"/>
                  </a:lnTo>
                  <a:lnTo>
                    <a:pt x="2574" y="10139"/>
                  </a:lnTo>
                  <a:lnTo>
                    <a:pt x="67" y="47316"/>
                  </a:lnTo>
                  <a:lnTo>
                    <a:pt x="4" y="89067"/>
                  </a:lnTo>
                  <a:lnTo>
                    <a:pt x="1" y="128896"/>
                  </a:lnTo>
                  <a:lnTo>
                    <a:pt x="0" y="173947"/>
                  </a:lnTo>
                  <a:lnTo>
                    <a:pt x="3371" y="221159"/>
                  </a:lnTo>
                  <a:lnTo>
                    <a:pt x="12865" y="266278"/>
                  </a:lnTo>
                  <a:lnTo>
                    <a:pt x="25415" y="310555"/>
                  </a:lnTo>
                  <a:lnTo>
                    <a:pt x="39425" y="353538"/>
                  </a:lnTo>
                  <a:lnTo>
                    <a:pt x="49035" y="368119"/>
                  </a:lnTo>
                  <a:lnTo>
                    <a:pt x="50800" y="3746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SMARTInkShape-419"/>
            <p:cNvSpPr/>
            <p:nvPr>
              <p:custDataLst>
                <p:tags r:id="rId10"/>
              </p:custDataLst>
            </p:nvPr>
          </p:nvSpPr>
          <p:spPr>
            <a:xfrm>
              <a:off x="8416719" y="5289550"/>
              <a:ext cx="22432" cy="12701"/>
            </a:xfrm>
            <a:custGeom>
              <a:avLst/>
              <a:gdLst/>
              <a:ahLst/>
              <a:cxnLst/>
              <a:rect l="0" t="0" r="0" b="0"/>
              <a:pathLst>
                <a:path w="22432" h="12701">
                  <a:moveTo>
                    <a:pt x="22431" y="12700"/>
                  </a:moveTo>
                  <a:lnTo>
                    <a:pt x="22431" y="12700"/>
                  </a:lnTo>
                  <a:lnTo>
                    <a:pt x="10498" y="7674"/>
                  </a:lnTo>
                  <a:lnTo>
                    <a:pt x="0" y="6402"/>
                  </a:lnTo>
                  <a:lnTo>
                    <a:pt x="1408" y="6373"/>
                  </a:lnTo>
                  <a:lnTo>
                    <a:pt x="2066" y="5660"/>
                  </a:lnTo>
                  <a:lnTo>
                    <a:pt x="2797" y="2986"/>
                  </a:lnTo>
                  <a:lnTo>
                    <a:pt x="3696" y="1991"/>
                  </a:lnTo>
                  <a:lnTo>
                    <a:pt x="9731" y="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SMARTInkShape-420"/>
            <p:cNvSpPr/>
            <p:nvPr>
              <p:custDataLst>
                <p:tags r:id="rId11"/>
              </p:custDataLst>
            </p:nvPr>
          </p:nvSpPr>
          <p:spPr>
            <a:xfrm>
              <a:off x="8630503" y="5378571"/>
              <a:ext cx="208698" cy="456959"/>
            </a:xfrm>
            <a:custGeom>
              <a:avLst/>
              <a:gdLst/>
              <a:ahLst/>
              <a:cxnLst/>
              <a:rect l="0" t="0" r="0" b="0"/>
              <a:pathLst>
                <a:path w="208698" h="456959">
                  <a:moveTo>
                    <a:pt x="18197" y="253879"/>
                  </a:moveTo>
                  <a:lnTo>
                    <a:pt x="18197" y="253879"/>
                  </a:lnTo>
                  <a:lnTo>
                    <a:pt x="21568" y="257250"/>
                  </a:lnTo>
                  <a:lnTo>
                    <a:pt x="25104" y="258905"/>
                  </a:lnTo>
                  <a:lnTo>
                    <a:pt x="27035" y="259346"/>
                  </a:lnTo>
                  <a:lnTo>
                    <a:pt x="34498" y="263713"/>
                  </a:lnTo>
                  <a:lnTo>
                    <a:pt x="35415" y="263257"/>
                  </a:lnTo>
                  <a:lnTo>
                    <a:pt x="36025" y="262248"/>
                  </a:lnTo>
                  <a:lnTo>
                    <a:pt x="40468" y="261126"/>
                  </a:lnTo>
                  <a:lnTo>
                    <a:pt x="43627" y="260827"/>
                  </a:lnTo>
                  <a:lnTo>
                    <a:pt x="46439" y="259217"/>
                  </a:lnTo>
                  <a:lnTo>
                    <a:pt x="89412" y="213754"/>
                  </a:lnTo>
                  <a:lnTo>
                    <a:pt x="114389" y="171210"/>
                  </a:lnTo>
                  <a:lnTo>
                    <a:pt x="128160" y="129847"/>
                  </a:lnTo>
                  <a:lnTo>
                    <a:pt x="136607" y="82603"/>
                  </a:lnTo>
                  <a:lnTo>
                    <a:pt x="138759" y="35007"/>
                  </a:lnTo>
                  <a:lnTo>
                    <a:pt x="138124" y="17767"/>
                  </a:lnTo>
                  <a:lnTo>
                    <a:pt x="133378" y="4517"/>
                  </a:lnTo>
                  <a:lnTo>
                    <a:pt x="131673" y="2971"/>
                  </a:lnTo>
                  <a:lnTo>
                    <a:pt x="123237" y="795"/>
                  </a:lnTo>
                  <a:lnTo>
                    <a:pt x="108134" y="0"/>
                  </a:lnTo>
                  <a:lnTo>
                    <a:pt x="104966" y="1370"/>
                  </a:lnTo>
                  <a:lnTo>
                    <a:pt x="85984" y="21548"/>
                  </a:lnTo>
                  <a:lnTo>
                    <a:pt x="58126" y="63770"/>
                  </a:lnTo>
                  <a:lnTo>
                    <a:pt x="36359" y="110351"/>
                  </a:lnTo>
                  <a:lnTo>
                    <a:pt x="22542" y="148962"/>
                  </a:lnTo>
                  <a:lnTo>
                    <a:pt x="12287" y="192441"/>
                  </a:lnTo>
                  <a:lnTo>
                    <a:pt x="3467" y="238216"/>
                  </a:lnTo>
                  <a:lnTo>
                    <a:pt x="0" y="281228"/>
                  </a:lnTo>
                  <a:lnTo>
                    <a:pt x="1197" y="323696"/>
                  </a:lnTo>
                  <a:lnTo>
                    <a:pt x="5637" y="370866"/>
                  </a:lnTo>
                  <a:lnTo>
                    <a:pt x="14261" y="405796"/>
                  </a:lnTo>
                  <a:lnTo>
                    <a:pt x="23773" y="421815"/>
                  </a:lnTo>
                  <a:lnTo>
                    <a:pt x="39629" y="439164"/>
                  </a:lnTo>
                  <a:lnTo>
                    <a:pt x="60566" y="452438"/>
                  </a:lnTo>
                  <a:lnTo>
                    <a:pt x="73241" y="455704"/>
                  </a:lnTo>
                  <a:lnTo>
                    <a:pt x="102003" y="456958"/>
                  </a:lnTo>
                  <a:lnTo>
                    <a:pt x="112123" y="453262"/>
                  </a:lnTo>
                  <a:lnTo>
                    <a:pt x="151626" y="428119"/>
                  </a:lnTo>
                  <a:lnTo>
                    <a:pt x="194193" y="382837"/>
                  </a:lnTo>
                  <a:lnTo>
                    <a:pt x="208697" y="368179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9" name="SMARTInkShape-Group169"/>
          <p:cNvGrpSpPr/>
          <p:nvPr/>
        </p:nvGrpSpPr>
        <p:grpSpPr>
          <a:xfrm>
            <a:off x="8928343" y="5429250"/>
            <a:ext cx="863358" cy="488951"/>
            <a:chOff x="8928343" y="5429250"/>
            <a:chExt cx="863358" cy="488951"/>
          </a:xfrm>
        </p:grpSpPr>
        <p:sp>
          <p:nvSpPr>
            <p:cNvPr id="257" name="SMARTInkShape-421"/>
            <p:cNvSpPr/>
            <p:nvPr>
              <p:custDataLst>
                <p:tags r:id="rId7"/>
              </p:custDataLst>
            </p:nvPr>
          </p:nvSpPr>
          <p:spPr>
            <a:xfrm>
              <a:off x="8928343" y="5429250"/>
              <a:ext cx="164858" cy="374243"/>
            </a:xfrm>
            <a:custGeom>
              <a:avLst/>
              <a:gdLst/>
              <a:ahLst/>
              <a:cxnLst/>
              <a:rect l="0" t="0" r="0" b="0"/>
              <a:pathLst>
                <a:path w="164858" h="374243">
                  <a:moveTo>
                    <a:pt x="31507" y="31750"/>
                  </a:moveTo>
                  <a:lnTo>
                    <a:pt x="31507" y="31750"/>
                  </a:lnTo>
                  <a:lnTo>
                    <a:pt x="19298" y="47330"/>
                  </a:lnTo>
                  <a:lnTo>
                    <a:pt x="9444" y="69713"/>
                  </a:lnTo>
                  <a:lnTo>
                    <a:pt x="6194" y="115077"/>
                  </a:lnTo>
                  <a:lnTo>
                    <a:pt x="6112" y="160677"/>
                  </a:lnTo>
                  <a:lnTo>
                    <a:pt x="11177" y="205701"/>
                  </a:lnTo>
                  <a:lnTo>
                    <a:pt x="17663" y="252910"/>
                  </a:lnTo>
                  <a:lnTo>
                    <a:pt x="23682" y="296146"/>
                  </a:lnTo>
                  <a:lnTo>
                    <a:pt x="26909" y="334466"/>
                  </a:lnTo>
                  <a:lnTo>
                    <a:pt x="30902" y="356737"/>
                  </a:lnTo>
                  <a:lnTo>
                    <a:pt x="31427" y="370009"/>
                  </a:lnTo>
                  <a:lnTo>
                    <a:pt x="30748" y="371556"/>
                  </a:lnTo>
                  <a:lnTo>
                    <a:pt x="29590" y="372587"/>
                  </a:lnTo>
                  <a:lnTo>
                    <a:pt x="26033" y="374242"/>
                  </a:lnTo>
                  <a:lnTo>
                    <a:pt x="25741" y="373673"/>
                  </a:lnTo>
                  <a:lnTo>
                    <a:pt x="25417" y="371158"/>
                  </a:lnTo>
                  <a:lnTo>
                    <a:pt x="23390" y="367689"/>
                  </a:lnTo>
                  <a:lnTo>
                    <a:pt x="21863" y="365776"/>
                  </a:lnTo>
                  <a:lnTo>
                    <a:pt x="20165" y="359888"/>
                  </a:lnTo>
                  <a:lnTo>
                    <a:pt x="17328" y="348639"/>
                  </a:lnTo>
                  <a:lnTo>
                    <a:pt x="2521" y="305926"/>
                  </a:lnTo>
                  <a:lnTo>
                    <a:pt x="0" y="261729"/>
                  </a:lnTo>
                  <a:lnTo>
                    <a:pt x="3160" y="216665"/>
                  </a:lnTo>
                  <a:lnTo>
                    <a:pt x="10594" y="176122"/>
                  </a:lnTo>
                  <a:lnTo>
                    <a:pt x="18857" y="138323"/>
                  </a:lnTo>
                  <a:lnTo>
                    <a:pt x="30654" y="100466"/>
                  </a:lnTo>
                  <a:lnTo>
                    <a:pt x="47279" y="70880"/>
                  </a:lnTo>
                  <a:lnTo>
                    <a:pt x="78785" y="27342"/>
                  </a:lnTo>
                  <a:lnTo>
                    <a:pt x="107398" y="7078"/>
                  </a:lnTo>
                  <a:lnTo>
                    <a:pt x="118434" y="2097"/>
                  </a:lnTo>
                  <a:lnTo>
                    <a:pt x="140869" y="276"/>
                  </a:lnTo>
                  <a:lnTo>
                    <a:pt x="164857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SMARTInkShape-422"/>
            <p:cNvSpPr/>
            <p:nvPr>
              <p:custDataLst>
                <p:tags r:id="rId8"/>
              </p:custDataLst>
            </p:nvPr>
          </p:nvSpPr>
          <p:spPr>
            <a:xfrm>
              <a:off x="9211029" y="5435711"/>
              <a:ext cx="580672" cy="482490"/>
            </a:xfrm>
            <a:custGeom>
              <a:avLst/>
              <a:gdLst/>
              <a:ahLst/>
              <a:cxnLst/>
              <a:rect l="0" t="0" r="0" b="0"/>
              <a:pathLst>
                <a:path w="580672" h="482490">
                  <a:moveTo>
                    <a:pt x="79021" y="177689"/>
                  </a:moveTo>
                  <a:lnTo>
                    <a:pt x="79021" y="177689"/>
                  </a:lnTo>
                  <a:lnTo>
                    <a:pt x="93767" y="164824"/>
                  </a:lnTo>
                  <a:lnTo>
                    <a:pt x="140676" y="134101"/>
                  </a:lnTo>
                  <a:lnTo>
                    <a:pt x="164984" y="110013"/>
                  </a:lnTo>
                  <a:lnTo>
                    <a:pt x="189889" y="73919"/>
                  </a:lnTo>
                  <a:lnTo>
                    <a:pt x="194524" y="58910"/>
                  </a:lnTo>
                  <a:lnTo>
                    <a:pt x="197384" y="52931"/>
                  </a:lnTo>
                  <a:lnTo>
                    <a:pt x="205733" y="17171"/>
                  </a:lnTo>
                  <a:lnTo>
                    <a:pt x="204012" y="12744"/>
                  </a:lnTo>
                  <a:lnTo>
                    <a:pt x="194458" y="1152"/>
                  </a:lnTo>
                  <a:lnTo>
                    <a:pt x="179116" y="0"/>
                  </a:lnTo>
                  <a:lnTo>
                    <a:pt x="161094" y="6811"/>
                  </a:lnTo>
                  <a:lnTo>
                    <a:pt x="115620" y="32211"/>
                  </a:lnTo>
                  <a:lnTo>
                    <a:pt x="90243" y="53586"/>
                  </a:lnTo>
                  <a:lnTo>
                    <a:pt x="53101" y="100334"/>
                  </a:lnTo>
                  <a:lnTo>
                    <a:pt x="42101" y="115087"/>
                  </a:lnTo>
                  <a:lnTo>
                    <a:pt x="23446" y="160177"/>
                  </a:lnTo>
                  <a:lnTo>
                    <a:pt x="8359" y="199578"/>
                  </a:lnTo>
                  <a:lnTo>
                    <a:pt x="2033" y="241332"/>
                  </a:lnTo>
                  <a:lnTo>
                    <a:pt x="0" y="271100"/>
                  </a:lnTo>
                  <a:lnTo>
                    <a:pt x="2264" y="309813"/>
                  </a:lnTo>
                  <a:lnTo>
                    <a:pt x="14681" y="353167"/>
                  </a:lnTo>
                  <a:lnTo>
                    <a:pt x="27193" y="380431"/>
                  </a:lnTo>
                  <a:lnTo>
                    <a:pt x="43958" y="401129"/>
                  </a:lnTo>
                  <a:lnTo>
                    <a:pt x="69700" y="419729"/>
                  </a:lnTo>
                  <a:lnTo>
                    <a:pt x="83001" y="423677"/>
                  </a:lnTo>
                  <a:lnTo>
                    <a:pt x="105207" y="424305"/>
                  </a:lnTo>
                  <a:lnTo>
                    <a:pt x="136274" y="416457"/>
                  </a:lnTo>
                  <a:lnTo>
                    <a:pt x="168812" y="395297"/>
                  </a:lnTo>
                  <a:lnTo>
                    <a:pt x="205956" y="348750"/>
                  </a:lnTo>
                  <a:lnTo>
                    <a:pt x="232388" y="308592"/>
                  </a:lnTo>
                  <a:lnTo>
                    <a:pt x="251943" y="269921"/>
                  </a:lnTo>
                  <a:lnTo>
                    <a:pt x="269394" y="228311"/>
                  </a:lnTo>
                  <a:lnTo>
                    <a:pt x="286429" y="186121"/>
                  </a:lnTo>
                  <a:lnTo>
                    <a:pt x="302677" y="148180"/>
                  </a:lnTo>
                  <a:lnTo>
                    <a:pt x="311531" y="109327"/>
                  </a:lnTo>
                  <a:lnTo>
                    <a:pt x="318720" y="71476"/>
                  </a:lnTo>
                  <a:lnTo>
                    <a:pt x="325484" y="46963"/>
                  </a:lnTo>
                  <a:lnTo>
                    <a:pt x="326665" y="15604"/>
                  </a:lnTo>
                  <a:lnTo>
                    <a:pt x="326670" y="18360"/>
                  </a:lnTo>
                  <a:lnTo>
                    <a:pt x="331035" y="28964"/>
                  </a:lnTo>
                  <a:lnTo>
                    <a:pt x="332969" y="75685"/>
                  </a:lnTo>
                  <a:lnTo>
                    <a:pt x="333014" y="116531"/>
                  </a:lnTo>
                  <a:lnTo>
                    <a:pt x="333725" y="155286"/>
                  </a:lnTo>
                  <a:lnTo>
                    <a:pt x="338047" y="198794"/>
                  </a:lnTo>
                  <a:lnTo>
                    <a:pt x="342481" y="244574"/>
                  </a:lnTo>
                  <a:lnTo>
                    <a:pt x="345787" y="287588"/>
                  </a:lnTo>
                  <a:lnTo>
                    <a:pt x="352502" y="328174"/>
                  </a:lnTo>
                  <a:lnTo>
                    <a:pt x="357901" y="371932"/>
                  </a:lnTo>
                  <a:lnTo>
                    <a:pt x="359058" y="394657"/>
                  </a:lnTo>
                  <a:lnTo>
                    <a:pt x="364176" y="405880"/>
                  </a:lnTo>
                  <a:lnTo>
                    <a:pt x="364595" y="409617"/>
                  </a:lnTo>
                  <a:lnTo>
                    <a:pt x="364770" y="367428"/>
                  </a:lnTo>
                  <a:lnTo>
                    <a:pt x="368141" y="321184"/>
                  </a:lnTo>
                  <a:lnTo>
                    <a:pt x="370859" y="274155"/>
                  </a:lnTo>
                  <a:lnTo>
                    <a:pt x="377994" y="234442"/>
                  </a:lnTo>
                  <a:lnTo>
                    <a:pt x="388123" y="193159"/>
                  </a:lnTo>
                  <a:lnTo>
                    <a:pt x="405124" y="148168"/>
                  </a:lnTo>
                  <a:lnTo>
                    <a:pt x="420337" y="113104"/>
                  </a:lnTo>
                  <a:lnTo>
                    <a:pt x="448286" y="81617"/>
                  </a:lnTo>
                  <a:lnTo>
                    <a:pt x="470875" y="67736"/>
                  </a:lnTo>
                  <a:lnTo>
                    <a:pt x="483384" y="64677"/>
                  </a:lnTo>
                  <a:lnTo>
                    <a:pt x="489925" y="65843"/>
                  </a:lnTo>
                  <a:lnTo>
                    <a:pt x="511947" y="78349"/>
                  </a:lnTo>
                  <a:lnTo>
                    <a:pt x="528921" y="103127"/>
                  </a:lnTo>
                  <a:lnTo>
                    <a:pt x="542167" y="142243"/>
                  </a:lnTo>
                  <a:lnTo>
                    <a:pt x="547587" y="182446"/>
                  </a:lnTo>
                  <a:lnTo>
                    <a:pt x="551897" y="220570"/>
                  </a:lnTo>
                  <a:lnTo>
                    <a:pt x="554271" y="259774"/>
                  </a:lnTo>
                  <a:lnTo>
                    <a:pt x="554975" y="301572"/>
                  </a:lnTo>
                  <a:lnTo>
                    <a:pt x="558555" y="345237"/>
                  </a:lnTo>
                  <a:lnTo>
                    <a:pt x="564084" y="389454"/>
                  </a:lnTo>
                  <a:lnTo>
                    <a:pt x="580671" y="48248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969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2321989"/>
              </p:ext>
            </p:extLst>
          </p:nvPr>
        </p:nvGraphicFramePr>
        <p:xfrm>
          <a:off x="1380163" y="646546"/>
          <a:ext cx="9463328" cy="5567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1664">
                  <a:extLst>
                    <a:ext uri="{9D8B030D-6E8A-4147-A177-3AD203B41FA5}">
                      <a16:colId xmlns:a16="http://schemas.microsoft.com/office/drawing/2014/main" val="1788117794"/>
                    </a:ext>
                  </a:extLst>
                </a:gridCol>
                <a:gridCol w="4731664">
                  <a:extLst>
                    <a:ext uri="{9D8B030D-6E8A-4147-A177-3AD203B41FA5}">
                      <a16:colId xmlns:a16="http://schemas.microsoft.com/office/drawing/2014/main" val="2858416795"/>
                    </a:ext>
                  </a:extLst>
                </a:gridCol>
              </a:tblGrid>
              <a:tr h="1391882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J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u</a:t>
                      </a:r>
                      <a:r>
                        <a:rPr lang="en-US" sz="4000" dirty="0" err="1" smtClean="0"/>
                        <a:t>gar</a:t>
                      </a:r>
                      <a:endParaRPr lang="en-US" sz="4000" dirty="0" smtClean="0"/>
                    </a:p>
                    <a:p>
                      <a:pPr algn="ctr"/>
                      <a:r>
                        <a:rPr lang="en-US" sz="4000" dirty="0" smtClean="0"/>
                        <a:t>(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</a:rPr>
                        <a:t>u</a:t>
                      </a:r>
                      <a:r>
                        <a:rPr lang="en-US" sz="4000" dirty="0" err="1" smtClean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4000" dirty="0" err="1" smtClean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ue</a:t>
                      </a:r>
                      <a:r>
                        <a:rPr lang="en-US" sz="4000" dirty="0" smtClean="0">
                          <a:sym typeface="Wingdings" panose="05000000000000000000" pitchFamily="2" charset="2"/>
                        </a:rPr>
                        <a:t>) 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325246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Yo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7144283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Tú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Vosotros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534492"/>
                  </a:ext>
                </a:extLst>
              </a:tr>
              <a:tr h="139188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Él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Ella </a:t>
                      </a:r>
                    </a:p>
                    <a:p>
                      <a:r>
                        <a:rPr lang="en-US" dirty="0" err="1" smtClean="0"/>
                        <a:t>Usted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Ellos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Ellas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Ustedes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75035"/>
                  </a:ext>
                </a:extLst>
              </a:tr>
            </a:tbl>
          </a:graphicData>
        </a:graphic>
      </p:graphicFrame>
      <p:pic>
        <p:nvPicPr>
          <p:cNvPr id="8" name="Picture 7" descr="The Present Tense (Part 1) - Spanish41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54" y="2065609"/>
            <a:ext cx="7205229" cy="4148465"/>
          </a:xfrm>
          <a:prstGeom prst="rect">
            <a:avLst/>
          </a:prstGeom>
        </p:spPr>
      </p:pic>
      <p:sp>
        <p:nvSpPr>
          <p:cNvPr id="148" name="SMARTInkShape-423"/>
          <p:cNvSpPr/>
          <p:nvPr>
            <p:custDataLst>
              <p:tags r:id="rId1"/>
            </p:custDataLst>
          </p:nvPr>
        </p:nvSpPr>
        <p:spPr>
          <a:xfrm>
            <a:off x="7023100" y="6190233"/>
            <a:ext cx="545998" cy="661418"/>
          </a:xfrm>
          <a:custGeom>
            <a:avLst/>
            <a:gdLst/>
            <a:ahLst/>
            <a:cxnLst/>
            <a:rect l="0" t="0" r="0" b="0"/>
            <a:pathLst>
              <a:path w="545998" h="661418">
                <a:moveTo>
                  <a:pt x="0" y="661417"/>
                </a:moveTo>
                <a:lnTo>
                  <a:pt x="0" y="661417"/>
                </a:lnTo>
                <a:lnTo>
                  <a:pt x="29633" y="637428"/>
                </a:lnTo>
                <a:lnTo>
                  <a:pt x="79022" y="597446"/>
                </a:lnTo>
                <a:lnTo>
                  <a:pt x="141581" y="546803"/>
                </a:lnTo>
                <a:lnTo>
                  <a:pt x="207982" y="474235"/>
                </a:lnTo>
                <a:lnTo>
                  <a:pt x="276944" y="387052"/>
                </a:lnTo>
                <a:lnTo>
                  <a:pt x="347613" y="290123"/>
                </a:lnTo>
                <a:lnTo>
                  <a:pt x="409542" y="202221"/>
                </a:lnTo>
                <a:lnTo>
                  <a:pt x="465644" y="120336"/>
                </a:lnTo>
                <a:lnTo>
                  <a:pt x="517863" y="42463"/>
                </a:lnTo>
                <a:lnTo>
                  <a:pt x="545997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SMARTInkShape-Group171"/>
          <p:cNvGrpSpPr/>
          <p:nvPr/>
        </p:nvGrpSpPr>
        <p:grpSpPr>
          <a:xfrm>
            <a:off x="2660650" y="2571750"/>
            <a:ext cx="1301750" cy="488950"/>
            <a:chOff x="2660650" y="2571750"/>
            <a:chExt cx="1301750" cy="488950"/>
          </a:xfrm>
        </p:grpSpPr>
        <p:sp>
          <p:nvSpPr>
            <p:cNvPr id="149" name="SMARTInkShape-424"/>
            <p:cNvSpPr/>
            <p:nvPr>
              <p:custDataLst>
                <p:tags r:id="rId41"/>
              </p:custDataLst>
            </p:nvPr>
          </p:nvSpPr>
          <p:spPr>
            <a:xfrm>
              <a:off x="3803674" y="2749819"/>
              <a:ext cx="158726" cy="183880"/>
            </a:xfrm>
            <a:custGeom>
              <a:avLst/>
              <a:gdLst/>
              <a:ahLst/>
              <a:cxnLst/>
              <a:rect l="0" t="0" r="0" b="0"/>
              <a:pathLst>
                <a:path w="158726" h="183880">
                  <a:moveTo>
                    <a:pt x="69826" y="18781"/>
                  </a:moveTo>
                  <a:lnTo>
                    <a:pt x="69826" y="18781"/>
                  </a:lnTo>
                  <a:lnTo>
                    <a:pt x="66455" y="18781"/>
                  </a:lnTo>
                  <a:lnTo>
                    <a:pt x="65462" y="18075"/>
                  </a:lnTo>
                  <a:lnTo>
                    <a:pt x="64800" y="16900"/>
                  </a:lnTo>
                  <a:lnTo>
                    <a:pt x="63554" y="12692"/>
                  </a:lnTo>
                  <a:lnTo>
                    <a:pt x="51044" y="12431"/>
                  </a:lnTo>
                  <a:lnTo>
                    <a:pt x="50855" y="15802"/>
                  </a:lnTo>
                  <a:lnTo>
                    <a:pt x="50123" y="16795"/>
                  </a:lnTo>
                  <a:lnTo>
                    <a:pt x="39950" y="23676"/>
                  </a:lnTo>
                  <a:lnTo>
                    <a:pt x="23250" y="39974"/>
                  </a:lnTo>
                  <a:lnTo>
                    <a:pt x="20903" y="44192"/>
                  </a:lnTo>
                  <a:lnTo>
                    <a:pt x="19155" y="48419"/>
                  </a:lnTo>
                  <a:lnTo>
                    <a:pt x="8974" y="65479"/>
                  </a:lnTo>
                  <a:lnTo>
                    <a:pt x="6849" y="75539"/>
                  </a:lnTo>
                  <a:lnTo>
                    <a:pt x="5853" y="80696"/>
                  </a:lnTo>
                  <a:lnTo>
                    <a:pt x="889" y="96192"/>
                  </a:lnTo>
                  <a:lnTo>
                    <a:pt x="0" y="121591"/>
                  </a:lnTo>
                  <a:lnTo>
                    <a:pt x="1868" y="126328"/>
                  </a:lnTo>
                  <a:lnTo>
                    <a:pt x="4345" y="130785"/>
                  </a:lnTo>
                  <a:lnTo>
                    <a:pt x="5935" y="139396"/>
                  </a:lnTo>
                  <a:lnTo>
                    <a:pt x="6065" y="141524"/>
                  </a:lnTo>
                  <a:lnTo>
                    <a:pt x="8091" y="145770"/>
                  </a:lnTo>
                  <a:lnTo>
                    <a:pt x="9620" y="147891"/>
                  </a:lnTo>
                  <a:lnTo>
                    <a:pt x="12778" y="160021"/>
                  </a:lnTo>
                  <a:lnTo>
                    <a:pt x="14155" y="161625"/>
                  </a:lnTo>
                  <a:lnTo>
                    <a:pt x="31764" y="175731"/>
                  </a:lnTo>
                  <a:lnTo>
                    <a:pt x="53590" y="183442"/>
                  </a:lnTo>
                  <a:lnTo>
                    <a:pt x="94084" y="183879"/>
                  </a:lnTo>
                  <a:lnTo>
                    <a:pt x="100128" y="181998"/>
                  </a:lnTo>
                  <a:lnTo>
                    <a:pt x="114149" y="172897"/>
                  </a:lnTo>
                  <a:lnTo>
                    <a:pt x="118453" y="171238"/>
                  </a:lnTo>
                  <a:lnTo>
                    <a:pt x="144771" y="147028"/>
                  </a:lnTo>
                  <a:lnTo>
                    <a:pt x="156544" y="124018"/>
                  </a:lnTo>
                  <a:lnTo>
                    <a:pt x="158439" y="112114"/>
                  </a:lnTo>
                  <a:lnTo>
                    <a:pt x="158725" y="70521"/>
                  </a:lnTo>
                  <a:lnTo>
                    <a:pt x="156844" y="64590"/>
                  </a:lnTo>
                  <a:lnTo>
                    <a:pt x="154362" y="59601"/>
                  </a:lnTo>
                  <a:lnTo>
                    <a:pt x="151845" y="46351"/>
                  </a:lnTo>
                  <a:lnTo>
                    <a:pt x="148064" y="39258"/>
                  </a:lnTo>
                  <a:lnTo>
                    <a:pt x="145924" y="29944"/>
                  </a:lnTo>
                  <a:lnTo>
                    <a:pt x="144547" y="28340"/>
                  </a:lnTo>
                  <a:lnTo>
                    <a:pt x="126938" y="14231"/>
                  </a:lnTo>
                  <a:lnTo>
                    <a:pt x="122725" y="12525"/>
                  </a:lnTo>
                  <a:lnTo>
                    <a:pt x="116387" y="8304"/>
                  </a:lnTo>
                  <a:lnTo>
                    <a:pt x="110041" y="6740"/>
                  </a:lnTo>
                  <a:lnTo>
                    <a:pt x="105809" y="6374"/>
                  </a:lnTo>
                  <a:lnTo>
                    <a:pt x="104398" y="5571"/>
                  </a:lnTo>
                  <a:lnTo>
                    <a:pt x="103457" y="4330"/>
                  </a:lnTo>
                  <a:lnTo>
                    <a:pt x="102830" y="2797"/>
                  </a:lnTo>
                  <a:lnTo>
                    <a:pt x="101707" y="1775"/>
                  </a:lnTo>
                  <a:lnTo>
                    <a:pt x="98577" y="639"/>
                  </a:lnTo>
                  <a:lnTo>
                    <a:pt x="92848" y="0"/>
                  </a:lnTo>
                  <a:lnTo>
                    <a:pt x="88760" y="1732"/>
                  </a:lnTo>
                  <a:lnTo>
                    <a:pt x="84591" y="4148"/>
                  </a:lnTo>
                  <a:lnTo>
                    <a:pt x="76176" y="608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425"/>
            <p:cNvSpPr/>
            <p:nvPr>
              <p:custDataLst>
                <p:tags r:id="rId42"/>
              </p:custDataLst>
            </p:nvPr>
          </p:nvSpPr>
          <p:spPr>
            <a:xfrm>
              <a:off x="3530602" y="2749550"/>
              <a:ext cx="152399" cy="311150"/>
            </a:xfrm>
            <a:custGeom>
              <a:avLst/>
              <a:gdLst/>
              <a:ahLst/>
              <a:cxnLst/>
              <a:rect l="0" t="0" r="0" b="0"/>
              <a:pathLst>
                <a:path w="152399" h="311150">
                  <a:moveTo>
                    <a:pt x="82548" y="50800"/>
                  </a:moveTo>
                  <a:lnTo>
                    <a:pt x="82548" y="50800"/>
                  </a:lnTo>
                  <a:lnTo>
                    <a:pt x="82548" y="44457"/>
                  </a:lnTo>
                  <a:lnTo>
                    <a:pt x="88015" y="44451"/>
                  </a:lnTo>
                  <a:lnTo>
                    <a:pt x="88310" y="43745"/>
                  </a:lnTo>
                  <a:lnTo>
                    <a:pt x="88898" y="38100"/>
                  </a:lnTo>
                  <a:lnTo>
                    <a:pt x="67628" y="38100"/>
                  </a:lnTo>
                  <a:lnTo>
                    <a:pt x="66251" y="38806"/>
                  </a:lnTo>
                  <a:lnTo>
                    <a:pt x="65334" y="39981"/>
                  </a:lnTo>
                  <a:lnTo>
                    <a:pt x="64722" y="41471"/>
                  </a:lnTo>
                  <a:lnTo>
                    <a:pt x="63608" y="42464"/>
                  </a:lnTo>
                  <a:lnTo>
                    <a:pt x="56752" y="45939"/>
                  </a:lnTo>
                  <a:lnTo>
                    <a:pt x="52739" y="48640"/>
                  </a:lnTo>
                  <a:lnTo>
                    <a:pt x="46513" y="50865"/>
                  </a:lnTo>
                  <a:lnTo>
                    <a:pt x="42308" y="53886"/>
                  </a:lnTo>
                  <a:lnTo>
                    <a:pt x="39969" y="57581"/>
                  </a:lnTo>
                  <a:lnTo>
                    <a:pt x="39346" y="59554"/>
                  </a:lnTo>
                  <a:lnTo>
                    <a:pt x="38224" y="60869"/>
                  </a:lnTo>
                  <a:lnTo>
                    <a:pt x="35097" y="62331"/>
                  </a:lnTo>
                  <a:lnTo>
                    <a:pt x="33980" y="63426"/>
                  </a:lnTo>
                  <a:lnTo>
                    <a:pt x="32740" y="66525"/>
                  </a:lnTo>
                  <a:lnTo>
                    <a:pt x="31704" y="67633"/>
                  </a:lnTo>
                  <a:lnTo>
                    <a:pt x="28671" y="68865"/>
                  </a:lnTo>
                  <a:lnTo>
                    <a:pt x="27580" y="69899"/>
                  </a:lnTo>
                  <a:lnTo>
                    <a:pt x="20016" y="81380"/>
                  </a:lnTo>
                  <a:lnTo>
                    <a:pt x="15964" y="85574"/>
                  </a:lnTo>
                  <a:lnTo>
                    <a:pt x="12268" y="87422"/>
                  </a:lnTo>
                  <a:lnTo>
                    <a:pt x="10295" y="87915"/>
                  </a:lnTo>
                  <a:lnTo>
                    <a:pt x="8979" y="88949"/>
                  </a:lnTo>
                  <a:lnTo>
                    <a:pt x="7517" y="91979"/>
                  </a:lnTo>
                  <a:lnTo>
                    <a:pt x="6694" y="97652"/>
                  </a:lnTo>
                  <a:lnTo>
                    <a:pt x="5874" y="98968"/>
                  </a:lnTo>
                  <a:lnTo>
                    <a:pt x="4621" y="99845"/>
                  </a:lnTo>
                  <a:lnTo>
                    <a:pt x="911" y="101253"/>
                  </a:lnTo>
                  <a:lnTo>
                    <a:pt x="404" y="103328"/>
                  </a:lnTo>
                  <a:lnTo>
                    <a:pt x="0" y="107926"/>
                  </a:lnTo>
                  <a:lnTo>
                    <a:pt x="21452" y="107950"/>
                  </a:lnTo>
                  <a:lnTo>
                    <a:pt x="25526" y="106069"/>
                  </a:lnTo>
                  <a:lnTo>
                    <a:pt x="29688" y="103586"/>
                  </a:lnTo>
                  <a:lnTo>
                    <a:pt x="35998" y="101483"/>
                  </a:lnTo>
                  <a:lnTo>
                    <a:pt x="50799" y="90651"/>
                  </a:lnTo>
                  <a:lnTo>
                    <a:pt x="73493" y="82501"/>
                  </a:lnTo>
                  <a:lnTo>
                    <a:pt x="88864" y="69723"/>
                  </a:lnTo>
                  <a:lnTo>
                    <a:pt x="93116" y="66266"/>
                  </a:lnTo>
                  <a:lnTo>
                    <a:pt x="101595" y="62165"/>
                  </a:lnTo>
                  <a:lnTo>
                    <a:pt x="103713" y="60493"/>
                  </a:lnTo>
                  <a:lnTo>
                    <a:pt x="106066" y="56754"/>
                  </a:lnTo>
                  <a:lnTo>
                    <a:pt x="106693" y="54770"/>
                  </a:lnTo>
                  <a:lnTo>
                    <a:pt x="107817" y="53446"/>
                  </a:lnTo>
                  <a:lnTo>
                    <a:pt x="125767" y="39275"/>
                  </a:lnTo>
                  <a:lnTo>
                    <a:pt x="130004" y="35077"/>
                  </a:lnTo>
                  <a:lnTo>
                    <a:pt x="131862" y="31347"/>
                  </a:lnTo>
                  <a:lnTo>
                    <a:pt x="133261" y="22377"/>
                  </a:lnTo>
                  <a:lnTo>
                    <a:pt x="133996" y="21268"/>
                  </a:lnTo>
                  <a:lnTo>
                    <a:pt x="135191" y="20529"/>
                  </a:lnTo>
                  <a:lnTo>
                    <a:pt x="136693" y="20036"/>
                  </a:lnTo>
                  <a:lnTo>
                    <a:pt x="137695" y="19002"/>
                  </a:lnTo>
                  <a:lnTo>
                    <a:pt x="139620" y="12987"/>
                  </a:lnTo>
                  <a:lnTo>
                    <a:pt x="139698" y="0"/>
                  </a:lnTo>
                  <a:lnTo>
                    <a:pt x="139698" y="46774"/>
                  </a:lnTo>
                  <a:lnTo>
                    <a:pt x="139698" y="56349"/>
                  </a:lnTo>
                  <a:lnTo>
                    <a:pt x="141580" y="62203"/>
                  </a:lnTo>
                  <a:lnTo>
                    <a:pt x="144062" y="67157"/>
                  </a:lnTo>
                  <a:lnTo>
                    <a:pt x="145786" y="78241"/>
                  </a:lnTo>
                  <a:lnTo>
                    <a:pt x="146749" y="110022"/>
                  </a:lnTo>
                  <a:lnTo>
                    <a:pt x="151073" y="122104"/>
                  </a:lnTo>
                  <a:lnTo>
                    <a:pt x="152393" y="169259"/>
                  </a:lnTo>
                  <a:lnTo>
                    <a:pt x="152398" y="214421"/>
                  </a:lnTo>
                  <a:lnTo>
                    <a:pt x="151693" y="239243"/>
                  </a:lnTo>
                  <a:lnTo>
                    <a:pt x="146636" y="257588"/>
                  </a:lnTo>
                  <a:lnTo>
                    <a:pt x="146310" y="262180"/>
                  </a:lnTo>
                  <a:lnTo>
                    <a:pt x="144283" y="266573"/>
                  </a:lnTo>
                  <a:lnTo>
                    <a:pt x="141736" y="270877"/>
                  </a:lnTo>
                  <a:lnTo>
                    <a:pt x="139596" y="277267"/>
                  </a:lnTo>
                  <a:lnTo>
                    <a:pt x="135513" y="283628"/>
                  </a:lnTo>
                  <a:lnTo>
                    <a:pt x="133989" y="289982"/>
                  </a:lnTo>
                  <a:lnTo>
                    <a:pt x="133633" y="294216"/>
                  </a:lnTo>
                  <a:lnTo>
                    <a:pt x="131593" y="298450"/>
                  </a:lnTo>
                  <a:lnTo>
                    <a:pt x="130061" y="300567"/>
                  </a:lnTo>
                  <a:lnTo>
                    <a:pt x="126478" y="302919"/>
                  </a:lnTo>
                  <a:lnTo>
                    <a:pt x="118429" y="304428"/>
                  </a:lnTo>
                  <a:lnTo>
                    <a:pt x="117052" y="305258"/>
                  </a:lnTo>
                  <a:lnTo>
                    <a:pt x="116134" y="306516"/>
                  </a:lnTo>
                  <a:lnTo>
                    <a:pt x="115522" y="308061"/>
                  </a:lnTo>
                  <a:lnTo>
                    <a:pt x="114408" y="309090"/>
                  </a:lnTo>
                  <a:lnTo>
                    <a:pt x="111290" y="310235"/>
                  </a:lnTo>
                  <a:lnTo>
                    <a:pt x="89246" y="311149"/>
                  </a:lnTo>
                  <a:lnTo>
                    <a:pt x="83897" y="306786"/>
                  </a:lnTo>
                  <a:lnTo>
                    <a:pt x="78087" y="305388"/>
                  </a:lnTo>
                  <a:lnTo>
                    <a:pt x="73980" y="305061"/>
                  </a:lnTo>
                  <a:lnTo>
                    <a:pt x="69803" y="303035"/>
                  </a:lnTo>
                  <a:lnTo>
                    <a:pt x="64743" y="299356"/>
                  </a:lnTo>
                  <a:lnTo>
                    <a:pt x="60496" y="298718"/>
                  </a:lnTo>
                  <a:lnTo>
                    <a:pt x="59380" y="297923"/>
                  </a:lnTo>
                  <a:lnTo>
                    <a:pt x="58636" y="296688"/>
                  </a:lnTo>
                  <a:lnTo>
                    <a:pt x="58140" y="295159"/>
                  </a:lnTo>
                  <a:lnTo>
                    <a:pt x="57104" y="294139"/>
                  </a:lnTo>
                  <a:lnTo>
                    <a:pt x="51768" y="292369"/>
                  </a:lnTo>
                  <a:lnTo>
                    <a:pt x="47714" y="292180"/>
                  </a:lnTo>
                  <a:lnTo>
                    <a:pt x="46625" y="291448"/>
                  </a:lnTo>
                  <a:lnTo>
                    <a:pt x="45899" y="290254"/>
                  </a:lnTo>
                  <a:lnTo>
                    <a:pt x="45416" y="288753"/>
                  </a:lnTo>
                  <a:lnTo>
                    <a:pt x="44388" y="287752"/>
                  </a:lnTo>
                  <a:lnTo>
                    <a:pt x="38098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SMARTInkShape-426"/>
            <p:cNvSpPr/>
            <p:nvPr>
              <p:custDataLst>
                <p:tags r:id="rId43"/>
              </p:custDataLst>
            </p:nvPr>
          </p:nvSpPr>
          <p:spPr>
            <a:xfrm>
              <a:off x="3214015" y="2686319"/>
              <a:ext cx="240386" cy="202874"/>
            </a:xfrm>
            <a:custGeom>
              <a:avLst/>
              <a:gdLst/>
              <a:ahLst/>
              <a:cxnLst/>
              <a:rect l="0" t="0" r="0" b="0"/>
              <a:pathLst>
                <a:path w="240386" h="202874">
                  <a:moveTo>
                    <a:pt x="94335" y="88631"/>
                  </a:moveTo>
                  <a:lnTo>
                    <a:pt x="94335" y="88631"/>
                  </a:lnTo>
                  <a:lnTo>
                    <a:pt x="100423" y="94720"/>
                  </a:lnTo>
                  <a:lnTo>
                    <a:pt x="103979" y="94903"/>
                  </a:lnTo>
                  <a:lnTo>
                    <a:pt x="104998" y="94224"/>
                  </a:lnTo>
                  <a:lnTo>
                    <a:pt x="105677" y="93065"/>
                  </a:lnTo>
                  <a:lnTo>
                    <a:pt x="106130" y="91587"/>
                  </a:lnTo>
                  <a:lnTo>
                    <a:pt x="107137" y="90602"/>
                  </a:lnTo>
                  <a:lnTo>
                    <a:pt x="110138" y="89507"/>
                  </a:lnTo>
                  <a:lnTo>
                    <a:pt x="118567" y="88708"/>
                  </a:lnTo>
                  <a:lnTo>
                    <a:pt x="124574" y="84282"/>
                  </a:lnTo>
                  <a:lnTo>
                    <a:pt x="130498" y="82168"/>
                  </a:lnTo>
                  <a:lnTo>
                    <a:pt x="136722" y="78093"/>
                  </a:lnTo>
                  <a:lnTo>
                    <a:pt x="143034" y="75866"/>
                  </a:lnTo>
                  <a:lnTo>
                    <a:pt x="164185" y="58724"/>
                  </a:lnTo>
                  <a:lnTo>
                    <a:pt x="168418" y="56995"/>
                  </a:lnTo>
                  <a:lnTo>
                    <a:pt x="179884" y="47453"/>
                  </a:lnTo>
                  <a:lnTo>
                    <a:pt x="181746" y="43754"/>
                  </a:lnTo>
                  <a:lnTo>
                    <a:pt x="182242" y="41780"/>
                  </a:lnTo>
                  <a:lnTo>
                    <a:pt x="183279" y="40463"/>
                  </a:lnTo>
                  <a:lnTo>
                    <a:pt x="186312" y="39001"/>
                  </a:lnTo>
                  <a:lnTo>
                    <a:pt x="187403" y="37905"/>
                  </a:lnTo>
                  <a:lnTo>
                    <a:pt x="188615" y="34807"/>
                  </a:lnTo>
                  <a:lnTo>
                    <a:pt x="189578" y="19767"/>
                  </a:lnTo>
                  <a:lnTo>
                    <a:pt x="184117" y="13400"/>
                  </a:lnTo>
                  <a:lnTo>
                    <a:pt x="181746" y="12862"/>
                  </a:lnTo>
                  <a:lnTo>
                    <a:pt x="180125" y="12718"/>
                  </a:lnTo>
                  <a:lnTo>
                    <a:pt x="179045" y="11917"/>
                  </a:lnTo>
                  <a:lnTo>
                    <a:pt x="177845" y="9145"/>
                  </a:lnTo>
                  <a:lnTo>
                    <a:pt x="176820" y="8124"/>
                  </a:lnTo>
                  <a:lnTo>
                    <a:pt x="173798" y="6989"/>
                  </a:lnTo>
                  <a:lnTo>
                    <a:pt x="166110" y="5555"/>
                  </a:lnTo>
                  <a:lnTo>
                    <a:pt x="159895" y="1770"/>
                  </a:lnTo>
                  <a:lnTo>
                    <a:pt x="151474" y="134"/>
                  </a:lnTo>
                  <a:lnTo>
                    <a:pt x="149361" y="0"/>
                  </a:lnTo>
                  <a:lnTo>
                    <a:pt x="108236" y="9377"/>
                  </a:lnTo>
                  <a:lnTo>
                    <a:pt x="96402" y="16192"/>
                  </a:lnTo>
                  <a:lnTo>
                    <a:pt x="85932" y="18719"/>
                  </a:lnTo>
                  <a:lnTo>
                    <a:pt x="70085" y="27518"/>
                  </a:lnTo>
                  <a:lnTo>
                    <a:pt x="64036" y="33483"/>
                  </a:lnTo>
                  <a:lnTo>
                    <a:pt x="58291" y="40132"/>
                  </a:lnTo>
                  <a:lnTo>
                    <a:pt x="31984" y="62293"/>
                  </a:lnTo>
                  <a:lnTo>
                    <a:pt x="27818" y="68224"/>
                  </a:lnTo>
                  <a:lnTo>
                    <a:pt x="11707" y="99579"/>
                  </a:lnTo>
                  <a:lnTo>
                    <a:pt x="8222" y="104786"/>
                  </a:lnTo>
                  <a:lnTo>
                    <a:pt x="6674" y="109452"/>
                  </a:lnTo>
                  <a:lnTo>
                    <a:pt x="0" y="140394"/>
                  </a:lnTo>
                  <a:lnTo>
                    <a:pt x="4633" y="159614"/>
                  </a:lnTo>
                  <a:lnTo>
                    <a:pt x="6960" y="164394"/>
                  </a:lnTo>
                  <a:lnTo>
                    <a:pt x="9641" y="168870"/>
                  </a:lnTo>
                  <a:lnTo>
                    <a:pt x="11855" y="175357"/>
                  </a:lnTo>
                  <a:lnTo>
                    <a:pt x="26687" y="192345"/>
                  </a:lnTo>
                  <a:lnTo>
                    <a:pt x="32754" y="194698"/>
                  </a:lnTo>
                  <a:lnTo>
                    <a:pt x="79568" y="202873"/>
                  </a:lnTo>
                  <a:lnTo>
                    <a:pt x="102992" y="202220"/>
                  </a:lnTo>
                  <a:lnTo>
                    <a:pt x="128218" y="197169"/>
                  </a:lnTo>
                  <a:lnTo>
                    <a:pt x="140907" y="196050"/>
                  </a:lnTo>
                  <a:lnTo>
                    <a:pt x="152898" y="191563"/>
                  </a:lnTo>
                  <a:lnTo>
                    <a:pt x="173240" y="180284"/>
                  </a:lnTo>
                  <a:lnTo>
                    <a:pt x="184821" y="177641"/>
                  </a:lnTo>
                  <a:lnTo>
                    <a:pt x="195412" y="172666"/>
                  </a:lnTo>
                  <a:lnTo>
                    <a:pt x="207669" y="168103"/>
                  </a:lnTo>
                  <a:lnTo>
                    <a:pt x="210108" y="166307"/>
                  </a:lnTo>
                  <a:lnTo>
                    <a:pt x="214246" y="161113"/>
                  </a:lnTo>
                  <a:lnTo>
                    <a:pt x="217714" y="159651"/>
                  </a:lnTo>
                  <a:lnTo>
                    <a:pt x="225689" y="158006"/>
                  </a:lnTo>
                  <a:lnTo>
                    <a:pt x="232797" y="153044"/>
                  </a:lnTo>
                  <a:lnTo>
                    <a:pt x="240385" y="1521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MARTInkShape-427"/>
            <p:cNvSpPr/>
            <p:nvPr>
              <p:custDataLst>
                <p:tags r:id="rId44"/>
              </p:custDataLst>
            </p:nvPr>
          </p:nvSpPr>
          <p:spPr>
            <a:xfrm>
              <a:off x="3035378" y="2667000"/>
              <a:ext cx="190423" cy="228601"/>
            </a:xfrm>
            <a:custGeom>
              <a:avLst/>
              <a:gdLst/>
              <a:ahLst/>
              <a:cxnLst/>
              <a:rect l="0" t="0" r="0" b="0"/>
              <a:pathLst>
                <a:path w="190423" h="228601">
                  <a:moveTo>
                    <a:pt x="12622" y="12700"/>
                  </a:moveTo>
                  <a:lnTo>
                    <a:pt x="12622" y="12700"/>
                  </a:lnTo>
                  <a:lnTo>
                    <a:pt x="12622" y="0"/>
                  </a:lnTo>
                  <a:lnTo>
                    <a:pt x="12622" y="9460"/>
                  </a:lnTo>
                  <a:lnTo>
                    <a:pt x="11916" y="10540"/>
                  </a:lnTo>
                  <a:lnTo>
                    <a:pt x="10741" y="11260"/>
                  </a:lnTo>
                  <a:lnTo>
                    <a:pt x="9251" y="11740"/>
                  </a:lnTo>
                  <a:lnTo>
                    <a:pt x="8258" y="12765"/>
                  </a:lnTo>
                  <a:lnTo>
                    <a:pt x="7155" y="15786"/>
                  </a:lnTo>
                  <a:lnTo>
                    <a:pt x="5568" y="59383"/>
                  </a:lnTo>
                  <a:lnTo>
                    <a:pt x="805" y="71703"/>
                  </a:lnTo>
                  <a:lnTo>
                    <a:pt x="0" y="88015"/>
                  </a:lnTo>
                  <a:lnTo>
                    <a:pt x="1838" y="93916"/>
                  </a:lnTo>
                  <a:lnTo>
                    <a:pt x="4301" y="99596"/>
                  </a:lnTo>
                  <a:lnTo>
                    <a:pt x="6805" y="117893"/>
                  </a:lnTo>
                  <a:lnTo>
                    <a:pt x="11264" y="126874"/>
                  </a:lnTo>
                  <a:lnTo>
                    <a:pt x="14384" y="144715"/>
                  </a:lnTo>
                  <a:lnTo>
                    <a:pt x="16933" y="149690"/>
                  </a:lnTo>
                  <a:lnTo>
                    <a:pt x="19073" y="156458"/>
                  </a:lnTo>
                  <a:lnTo>
                    <a:pt x="29920" y="171440"/>
                  </a:lnTo>
                  <a:lnTo>
                    <a:pt x="30504" y="173560"/>
                  </a:lnTo>
                  <a:lnTo>
                    <a:pt x="31599" y="174973"/>
                  </a:lnTo>
                  <a:lnTo>
                    <a:pt x="35805" y="177668"/>
                  </a:lnTo>
                  <a:lnTo>
                    <a:pt x="37037" y="180799"/>
                  </a:lnTo>
                  <a:lnTo>
                    <a:pt x="38071" y="181916"/>
                  </a:lnTo>
                  <a:lnTo>
                    <a:pt x="50849" y="189045"/>
                  </a:lnTo>
                  <a:lnTo>
                    <a:pt x="74868" y="190493"/>
                  </a:lnTo>
                  <a:lnTo>
                    <a:pt x="79121" y="190498"/>
                  </a:lnTo>
                  <a:lnTo>
                    <a:pt x="82864" y="188617"/>
                  </a:lnTo>
                  <a:lnTo>
                    <a:pt x="103902" y="169062"/>
                  </a:lnTo>
                  <a:lnTo>
                    <a:pt x="106108" y="164979"/>
                  </a:lnTo>
                  <a:lnTo>
                    <a:pt x="107794" y="160813"/>
                  </a:lnTo>
                  <a:lnTo>
                    <a:pt x="117301" y="146028"/>
                  </a:lnTo>
                  <a:lnTo>
                    <a:pt x="122023" y="133626"/>
                  </a:lnTo>
                  <a:lnTo>
                    <a:pt x="130641" y="122097"/>
                  </a:lnTo>
                  <a:lnTo>
                    <a:pt x="134634" y="109281"/>
                  </a:lnTo>
                  <a:lnTo>
                    <a:pt x="137405" y="104308"/>
                  </a:lnTo>
                  <a:lnTo>
                    <a:pt x="139184" y="95367"/>
                  </a:lnTo>
                  <a:lnTo>
                    <a:pt x="139330" y="93211"/>
                  </a:lnTo>
                  <a:lnTo>
                    <a:pt x="141374" y="88935"/>
                  </a:lnTo>
                  <a:lnTo>
                    <a:pt x="143928" y="84682"/>
                  </a:lnTo>
                  <a:lnTo>
                    <a:pt x="145568" y="76203"/>
                  </a:lnTo>
                  <a:lnTo>
                    <a:pt x="145703" y="74085"/>
                  </a:lnTo>
                  <a:lnTo>
                    <a:pt x="147734" y="69851"/>
                  </a:lnTo>
                  <a:lnTo>
                    <a:pt x="150283" y="65617"/>
                  </a:lnTo>
                  <a:lnTo>
                    <a:pt x="151919" y="57150"/>
                  </a:lnTo>
                  <a:lnTo>
                    <a:pt x="152053" y="55033"/>
                  </a:lnTo>
                  <a:lnTo>
                    <a:pt x="154084" y="50800"/>
                  </a:lnTo>
                  <a:lnTo>
                    <a:pt x="156633" y="46567"/>
                  </a:lnTo>
                  <a:lnTo>
                    <a:pt x="158269" y="38100"/>
                  </a:lnTo>
                  <a:lnTo>
                    <a:pt x="158648" y="28751"/>
                  </a:lnTo>
                  <a:lnTo>
                    <a:pt x="159362" y="27634"/>
                  </a:lnTo>
                  <a:lnTo>
                    <a:pt x="160543" y="26889"/>
                  </a:lnTo>
                  <a:lnTo>
                    <a:pt x="164137" y="25694"/>
                  </a:lnTo>
                  <a:lnTo>
                    <a:pt x="164629" y="23649"/>
                  </a:lnTo>
                  <a:lnTo>
                    <a:pt x="165022" y="19050"/>
                  </a:lnTo>
                  <a:lnTo>
                    <a:pt x="164316" y="59413"/>
                  </a:lnTo>
                  <a:lnTo>
                    <a:pt x="159996" y="71342"/>
                  </a:lnTo>
                  <a:lnTo>
                    <a:pt x="158676" y="117185"/>
                  </a:lnTo>
                  <a:lnTo>
                    <a:pt x="159379" y="129344"/>
                  </a:lnTo>
                  <a:lnTo>
                    <a:pt x="164630" y="153737"/>
                  </a:lnTo>
                  <a:lnTo>
                    <a:pt x="165015" y="185297"/>
                  </a:lnTo>
                  <a:lnTo>
                    <a:pt x="166900" y="190069"/>
                  </a:lnTo>
                  <a:lnTo>
                    <a:pt x="169385" y="194542"/>
                  </a:lnTo>
                  <a:lnTo>
                    <a:pt x="170980" y="203162"/>
                  </a:lnTo>
                  <a:lnTo>
                    <a:pt x="171110" y="205292"/>
                  </a:lnTo>
                  <a:lnTo>
                    <a:pt x="173137" y="209539"/>
                  </a:lnTo>
                  <a:lnTo>
                    <a:pt x="176816" y="214643"/>
                  </a:lnTo>
                  <a:lnTo>
                    <a:pt x="177454" y="218899"/>
                  </a:lnTo>
                  <a:lnTo>
                    <a:pt x="178249" y="220016"/>
                  </a:lnTo>
                  <a:lnTo>
                    <a:pt x="179484" y="220760"/>
                  </a:lnTo>
                  <a:lnTo>
                    <a:pt x="183166" y="221956"/>
                  </a:lnTo>
                  <a:lnTo>
                    <a:pt x="183669" y="224001"/>
                  </a:lnTo>
                  <a:lnTo>
                    <a:pt x="183803" y="225534"/>
                  </a:lnTo>
                  <a:lnTo>
                    <a:pt x="184599" y="226556"/>
                  </a:lnTo>
                  <a:lnTo>
                    <a:pt x="190422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428"/>
            <p:cNvSpPr/>
            <p:nvPr>
              <p:custDataLst>
                <p:tags r:id="rId45"/>
              </p:custDataLst>
            </p:nvPr>
          </p:nvSpPr>
          <p:spPr>
            <a:xfrm>
              <a:off x="2711450" y="2597150"/>
              <a:ext cx="196849" cy="355332"/>
            </a:xfrm>
            <a:custGeom>
              <a:avLst/>
              <a:gdLst/>
              <a:ahLst/>
              <a:cxnLst/>
              <a:rect l="0" t="0" r="0" b="0"/>
              <a:pathLst>
                <a:path w="196849" h="355332">
                  <a:moveTo>
                    <a:pt x="146050" y="0"/>
                  </a:moveTo>
                  <a:lnTo>
                    <a:pt x="146050" y="0"/>
                  </a:lnTo>
                  <a:lnTo>
                    <a:pt x="139778" y="0"/>
                  </a:lnTo>
                  <a:lnTo>
                    <a:pt x="139702" y="9460"/>
                  </a:lnTo>
                  <a:lnTo>
                    <a:pt x="141582" y="13141"/>
                  </a:lnTo>
                  <a:lnTo>
                    <a:pt x="145167" y="17883"/>
                  </a:lnTo>
                  <a:lnTo>
                    <a:pt x="145876" y="23889"/>
                  </a:lnTo>
                  <a:lnTo>
                    <a:pt x="145972" y="27786"/>
                  </a:lnTo>
                  <a:lnTo>
                    <a:pt x="147897" y="31870"/>
                  </a:lnTo>
                  <a:lnTo>
                    <a:pt x="150399" y="36037"/>
                  </a:lnTo>
                  <a:lnTo>
                    <a:pt x="151807" y="43055"/>
                  </a:lnTo>
                  <a:lnTo>
                    <a:pt x="152930" y="53052"/>
                  </a:lnTo>
                  <a:lnTo>
                    <a:pt x="157844" y="65356"/>
                  </a:lnTo>
                  <a:lnTo>
                    <a:pt x="159277" y="74032"/>
                  </a:lnTo>
                  <a:lnTo>
                    <a:pt x="163061" y="81124"/>
                  </a:lnTo>
                  <a:lnTo>
                    <a:pt x="165201" y="91143"/>
                  </a:lnTo>
                  <a:lnTo>
                    <a:pt x="169285" y="99599"/>
                  </a:lnTo>
                  <a:lnTo>
                    <a:pt x="171514" y="110023"/>
                  </a:lnTo>
                  <a:lnTo>
                    <a:pt x="176349" y="120223"/>
                  </a:lnTo>
                  <a:lnTo>
                    <a:pt x="185904" y="157306"/>
                  </a:lnTo>
                  <a:lnTo>
                    <a:pt x="188457" y="163047"/>
                  </a:lnTo>
                  <a:lnTo>
                    <a:pt x="193864" y="208401"/>
                  </a:lnTo>
                  <a:lnTo>
                    <a:pt x="196260" y="220194"/>
                  </a:lnTo>
                  <a:lnTo>
                    <a:pt x="196848" y="265551"/>
                  </a:lnTo>
                  <a:lnTo>
                    <a:pt x="194968" y="271599"/>
                  </a:lnTo>
                  <a:lnTo>
                    <a:pt x="192486" y="276638"/>
                  </a:lnTo>
                  <a:lnTo>
                    <a:pt x="190892" y="287504"/>
                  </a:lnTo>
                  <a:lnTo>
                    <a:pt x="190578" y="299659"/>
                  </a:lnTo>
                  <a:lnTo>
                    <a:pt x="188653" y="304397"/>
                  </a:lnTo>
                  <a:lnTo>
                    <a:pt x="186151" y="308854"/>
                  </a:lnTo>
                  <a:lnTo>
                    <a:pt x="184037" y="315330"/>
                  </a:lnTo>
                  <a:lnTo>
                    <a:pt x="173201" y="330197"/>
                  </a:lnTo>
                  <a:lnTo>
                    <a:pt x="172617" y="332315"/>
                  </a:lnTo>
                  <a:lnTo>
                    <a:pt x="171523" y="333726"/>
                  </a:lnTo>
                  <a:lnTo>
                    <a:pt x="160687" y="340666"/>
                  </a:lnTo>
                  <a:lnTo>
                    <a:pt x="154463" y="342944"/>
                  </a:lnTo>
                  <a:lnTo>
                    <a:pt x="147297" y="348280"/>
                  </a:lnTo>
                  <a:lnTo>
                    <a:pt x="141227" y="349764"/>
                  </a:lnTo>
                  <a:lnTo>
                    <a:pt x="135292" y="353557"/>
                  </a:lnTo>
                  <a:lnTo>
                    <a:pt x="126965" y="355196"/>
                  </a:lnTo>
                  <a:lnTo>
                    <a:pt x="124860" y="355331"/>
                  </a:lnTo>
                  <a:lnTo>
                    <a:pt x="120640" y="353599"/>
                  </a:lnTo>
                  <a:lnTo>
                    <a:pt x="118526" y="352149"/>
                  </a:lnTo>
                  <a:lnTo>
                    <a:pt x="108810" y="350109"/>
                  </a:lnTo>
                  <a:lnTo>
                    <a:pt x="100365" y="349505"/>
                  </a:lnTo>
                  <a:lnTo>
                    <a:pt x="98660" y="348714"/>
                  </a:lnTo>
                  <a:lnTo>
                    <a:pt x="97524" y="347482"/>
                  </a:lnTo>
                  <a:lnTo>
                    <a:pt x="96766" y="345954"/>
                  </a:lnTo>
                  <a:lnTo>
                    <a:pt x="88957" y="340434"/>
                  </a:lnTo>
                  <a:lnTo>
                    <a:pt x="74274" y="333520"/>
                  </a:lnTo>
                  <a:lnTo>
                    <a:pt x="55038" y="315360"/>
                  </a:lnTo>
                  <a:lnTo>
                    <a:pt x="52684" y="311139"/>
                  </a:lnTo>
                  <a:lnTo>
                    <a:pt x="52056" y="309026"/>
                  </a:lnTo>
                  <a:lnTo>
                    <a:pt x="50932" y="307617"/>
                  </a:lnTo>
                  <a:lnTo>
                    <a:pt x="35906" y="296072"/>
                  </a:lnTo>
                  <a:lnTo>
                    <a:pt x="33597" y="291984"/>
                  </a:lnTo>
                  <a:lnTo>
                    <a:pt x="32981" y="289906"/>
                  </a:lnTo>
                  <a:lnTo>
                    <a:pt x="31865" y="288521"/>
                  </a:lnTo>
                  <a:lnTo>
                    <a:pt x="26924" y="285160"/>
                  </a:lnTo>
                  <a:lnTo>
                    <a:pt x="20991" y="277265"/>
                  </a:lnTo>
                  <a:lnTo>
                    <a:pt x="992" y="261325"/>
                  </a:lnTo>
                  <a:lnTo>
                    <a:pt x="26" y="254287"/>
                  </a:lnTo>
                  <a:lnTo>
                    <a:pt x="0" y="2413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429"/>
            <p:cNvSpPr/>
            <p:nvPr>
              <p:custDataLst>
                <p:tags r:id="rId46"/>
              </p:custDataLst>
            </p:nvPr>
          </p:nvSpPr>
          <p:spPr>
            <a:xfrm>
              <a:off x="2660650" y="2571750"/>
              <a:ext cx="330201" cy="69851"/>
            </a:xfrm>
            <a:custGeom>
              <a:avLst/>
              <a:gdLst/>
              <a:ahLst/>
              <a:cxnLst/>
              <a:rect l="0" t="0" r="0" b="0"/>
              <a:pathLst>
                <a:path w="330201" h="69851">
                  <a:moveTo>
                    <a:pt x="0" y="69850"/>
                  </a:moveTo>
                  <a:lnTo>
                    <a:pt x="0" y="69850"/>
                  </a:lnTo>
                  <a:lnTo>
                    <a:pt x="0" y="63761"/>
                  </a:lnTo>
                  <a:lnTo>
                    <a:pt x="6272" y="57230"/>
                  </a:lnTo>
                  <a:lnTo>
                    <a:pt x="6350" y="50823"/>
                  </a:lnTo>
                  <a:lnTo>
                    <a:pt x="11817" y="45335"/>
                  </a:lnTo>
                  <a:lnTo>
                    <a:pt x="18090" y="44528"/>
                  </a:lnTo>
                  <a:lnTo>
                    <a:pt x="22136" y="44473"/>
                  </a:lnTo>
                  <a:lnTo>
                    <a:pt x="25831" y="42579"/>
                  </a:lnTo>
                  <a:lnTo>
                    <a:pt x="36040" y="34326"/>
                  </a:lnTo>
                  <a:lnTo>
                    <a:pt x="42350" y="32513"/>
                  </a:lnTo>
                  <a:lnTo>
                    <a:pt x="46574" y="32089"/>
                  </a:lnTo>
                  <a:lnTo>
                    <a:pt x="50803" y="30019"/>
                  </a:lnTo>
                  <a:lnTo>
                    <a:pt x="52919" y="28479"/>
                  </a:lnTo>
                  <a:lnTo>
                    <a:pt x="81426" y="20013"/>
                  </a:lnTo>
                  <a:lnTo>
                    <a:pt x="118634" y="18349"/>
                  </a:lnTo>
                  <a:lnTo>
                    <a:pt x="137875" y="13583"/>
                  </a:lnTo>
                  <a:lnTo>
                    <a:pt x="171461" y="10853"/>
                  </a:lnTo>
                  <a:lnTo>
                    <a:pt x="184153" y="7684"/>
                  </a:lnTo>
                  <a:lnTo>
                    <a:pt x="230651" y="6355"/>
                  </a:lnTo>
                  <a:lnTo>
                    <a:pt x="239242" y="5646"/>
                  </a:lnTo>
                  <a:lnTo>
                    <a:pt x="257588" y="589"/>
                  </a:lnTo>
                  <a:lnTo>
                    <a:pt x="304913" y="0"/>
                  </a:lnTo>
                  <a:lnTo>
                    <a:pt x="33020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SMARTInkShape-Group172"/>
          <p:cNvGrpSpPr/>
          <p:nvPr/>
        </p:nvGrpSpPr>
        <p:grpSpPr>
          <a:xfrm>
            <a:off x="2598118" y="3727450"/>
            <a:ext cx="1319795" cy="913429"/>
            <a:chOff x="2598118" y="3727450"/>
            <a:chExt cx="1319795" cy="913429"/>
          </a:xfrm>
        </p:grpSpPr>
        <p:sp>
          <p:nvSpPr>
            <p:cNvPr id="156" name="SMARTInkShape-430"/>
            <p:cNvSpPr/>
            <p:nvPr>
              <p:custDataLst>
                <p:tags r:id="rId37"/>
              </p:custDataLst>
            </p:nvPr>
          </p:nvSpPr>
          <p:spPr>
            <a:xfrm>
              <a:off x="3708458" y="3949703"/>
              <a:ext cx="209455" cy="691176"/>
            </a:xfrm>
            <a:custGeom>
              <a:avLst/>
              <a:gdLst/>
              <a:ahLst/>
              <a:cxnLst/>
              <a:rect l="0" t="0" r="0" b="0"/>
              <a:pathLst>
                <a:path w="209455" h="691176">
                  <a:moveTo>
                    <a:pt x="107892" y="120647"/>
                  </a:moveTo>
                  <a:lnTo>
                    <a:pt x="107892" y="120647"/>
                  </a:lnTo>
                  <a:lnTo>
                    <a:pt x="112961" y="114872"/>
                  </a:lnTo>
                  <a:lnTo>
                    <a:pt x="118018" y="105452"/>
                  </a:lnTo>
                  <a:lnTo>
                    <a:pt x="126287" y="74583"/>
                  </a:lnTo>
                  <a:lnTo>
                    <a:pt x="126856" y="61725"/>
                  </a:lnTo>
                  <a:lnTo>
                    <a:pt x="123545" y="51762"/>
                  </a:lnTo>
                  <a:lnTo>
                    <a:pt x="121855" y="49323"/>
                  </a:lnTo>
                  <a:lnTo>
                    <a:pt x="103636" y="34448"/>
                  </a:lnTo>
                  <a:lnTo>
                    <a:pt x="97302" y="32547"/>
                  </a:lnTo>
                  <a:lnTo>
                    <a:pt x="77004" y="31778"/>
                  </a:lnTo>
                  <a:lnTo>
                    <a:pt x="71116" y="33642"/>
                  </a:lnTo>
                  <a:lnTo>
                    <a:pt x="59383" y="42580"/>
                  </a:lnTo>
                  <a:lnTo>
                    <a:pt x="36815" y="64741"/>
                  </a:lnTo>
                  <a:lnTo>
                    <a:pt x="16898" y="109027"/>
                  </a:lnTo>
                  <a:lnTo>
                    <a:pt x="8177" y="134813"/>
                  </a:lnTo>
                  <a:lnTo>
                    <a:pt x="4969" y="150950"/>
                  </a:lnTo>
                  <a:lnTo>
                    <a:pt x="1431" y="166550"/>
                  </a:lnTo>
                  <a:lnTo>
                    <a:pt x="0" y="209487"/>
                  </a:lnTo>
                  <a:lnTo>
                    <a:pt x="665" y="223719"/>
                  </a:lnTo>
                  <a:lnTo>
                    <a:pt x="17770" y="267552"/>
                  </a:lnTo>
                  <a:lnTo>
                    <a:pt x="22212" y="272486"/>
                  </a:lnTo>
                  <a:lnTo>
                    <a:pt x="44311" y="290201"/>
                  </a:lnTo>
                  <a:lnTo>
                    <a:pt x="48589" y="291960"/>
                  </a:lnTo>
                  <a:lnTo>
                    <a:pt x="54965" y="296211"/>
                  </a:lnTo>
                  <a:lnTo>
                    <a:pt x="59204" y="297453"/>
                  </a:lnTo>
                  <a:lnTo>
                    <a:pt x="61322" y="297079"/>
                  </a:lnTo>
                  <a:lnTo>
                    <a:pt x="69792" y="293290"/>
                  </a:lnTo>
                  <a:lnTo>
                    <a:pt x="71908" y="292892"/>
                  </a:lnTo>
                  <a:lnTo>
                    <a:pt x="78259" y="288962"/>
                  </a:lnTo>
                  <a:lnTo>
                    <a:pt x="84609" y="283329"/>
                  </a:lnTo>
                  <a:lnTo>
                    <a:pt x="103659" y="243557"/>
                  </a:lnTo>
                  <a:lnTo>
                    <a:pt x="114634" y="201713"/>
                  </a:lnTo>
                  <a:lnTo>
                    <a:pt x="129081" y="158660"/>
                  </a:lnTo>
                  <a:lnTo>
                    <a:pt x="138115" y="114997"/>
                  </a:lnTo>
                  <a:lnTo>
                    <a:pt x="144227" y="93922"/>
                  </a:lnTo>
                  <a:lnTo>
                    <a:pt x="147828" y="50928"/>
                  </a:lnTo>
                  <a:lnTo>
                    <a:pt x="151004" y="38136"/>
                  </a:lnTo>
                  <a:lnTo>
                    <a:pt x="152342" y="7"/>
                  </a:lnTo>
                  <a:lnTo>
                    <a:pt x="148971" y="0"/>
                  </a:lnTo>
                  <a:lnTo>
                    <a:pt x="147978" y="704"/>
                  </a:lnTo>
                  <a:lnTo>
                    <a:pt x="147316" y="1880"/>
                  </a:lnTo>
                  <a:lnTo>
                    <a:pt x="146384" y="8786"/>
                  </a:lnTo>
                  <a:lnTo>
                    <a:pt x="145999" y="52093"/>
                  </a:lnTo>
                  <a:lnTo>
                    <a:pt x="151754" y="95323"/>
                  </a:lnTo>
                  <a:lnTo>
                    <a:pt x="156655" y="138423"/>
                  </a:lnTo>
                  <a:lnTo>
                    <a:pt x="161795" y="180024"/>
                  </a:lnTo>
                  <a:lnTo>
                    <a:pt x="166496" y="222262"/>
                  </a:lnTo>
                  <a:lnTo>
                    <a:pt x="175817" y="260924"/>
                  </a:lnTo>
                  <a:lnTo>
                    <a:pt x="186234" y="306293"/>
                  </a:lnTo>
                  <a:lnTo>
                    <a:pt x="194914" y="351047"/>
                  </a:lnTo>
                  <a:lnTo>
                    <a:pt x="200909" y="397331"/>
                  </a:lnTo>
                  <a:lnTo>
                    <a:pt x="206219" y="443556"/>
                  </a:lnTo>
                  <a:lnTo>
                    <a:pt x="209061" y="486663"/>
                  </a:lnTo>
                  <a:lnTo>
                    <a:pt x="209454" y="531873"/>
                  </a:lnTo>
                  <a:lnTo>
                    <a:pt x="207607" y="576389"/>
                  </a:lnTo>
                  <a:lnTo>
                    <a:pt x="196849" y="622123"/>
                  </a:lnTo>
                  <a:lnTo>
                    <a:pt x="193760" y="631862"/>
                  </a:lnTo>
                  <a:lnTo>
                    <a:pt x="171609" y="665486"/>
                  </a:lnTo>
                  <a:lnTo>
                    <a:pt x="160246" y="674213"/>
                  </a:lnTo>
                  <a:lnTo>
                    <a:pt x="136904" y="683505"/>
                  </a:lnTo>
                  <a:lnTo>
                    <a:pt x="107005" y="691175"/>
                  </a:lnTo>
                  <a:lnTo>
                    <a:pt x="96419" y="688488"/>
                  </a:lnTo>
                  <a:lnTo>
                    <a:pt x="76025" y="681126"/>
                  </a:lnTo>
                  <a:lnTo>
                    <a:pt x="71831" y="680566"/>
                  </a:lnTo>
                  <a:lnTo>
                    <a:pt x="63407" y="676182"/>
                  </a:lnTo>
                  <a:lnTo>
                    <a:pt x="41565" y="662920"/>
                  </a:lnTo>
                  <a:lnTo>
                    <a:pt x="18992" y="65404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SMARTInkShape-431"/>
            <p:cNvSpPr/>
            <p:nvPr>
              <p:custDataLst>
                <p:tags r:id="rId38"/>
              </p:custDataLst>
            </p:nvPr>
          </p:nvSpPr>
          <p:spPr>
            <a:xfrm>
              <a:off x="3365500" y="3949995"/>
              <a:ext cx="241301" cy="513968"/>
            </a:xfrm>
            <a:custGeom>
              <a:avLst/>
              <a:gdLst/>
              <a:ahLst/>
              <a:cxnLst/>
              <a:rect l="0" t="0" r="0" b="0"/>
              <a:pathLst>
                <a:path w="241301" h="513968">
                  <a:moveTo>
                    <a:pt x="0" y="190205"/>
                  </a:moveTo>
                  <a:lnTo>
                    <a:pt x="0" y="190205"/>
                  </a:lnTo>
                  <a:lnTo>
                    <a:pt x="0" y="193576"/>
                  </a:lnTo>
                  <a:lnTo>
                    <a:pt x="3763" y="197113"/>
                  </a:lnTo>
                  <a:lnTo>
                    <a:pt x="38094" y="226425"/>
                  </a:lnTo>
                  <a:lnTo>
                    <a:pt x="42331" y="228175"/>
                  </a:lnTo>
                  <a:lnTo>
                    <a:pt x="48683" y="232421"/>
                  </a:lnTo>
                  <a:lnTo>
                    <a:pt x="55033" y="234699"/>
                  </a:lnTo>
                  <a:lnTo>
                    <a:pt x="61383" y="238823"/>
                  </a:lnTo>
                  <a:lnTo>
                    <a:pt x="86195" y="246710"/>
                  </a:lnTo>
                  <a:lnTo>
                    <a:pt x="90755" y="247068"/>
                  </a:lnTo>
                  <a:lnTo>
                    <a:pt x="119519" y="237888"/>
                  </a:lnTo>
                  <a:lnTo>
                    <a:pt x="132923" y="230055"/>
                  </a:lnTo>
                  <a:lnTo>
                    <a:pt x="135182" y="229472"/>
                  </a:lnTo>
                  <a:lnTo>
                    <a:pt x="153609" y="214102"/>
                  </a:lnTo>
                  <a:lnTo>
                    <a:pt x="173543" y="179527"/>
                  </a:lnTo>
                  <a:lnTo>
                    <a:pt x="182660" y="132886"/>
                  </a:lnTo>
                  <a:lnTo>
                    <a:pt x="184111" y="86884"/>
                  </a:lnTo>
                  <a:lnTo>
                    <a:pt x="183427" y="75846"/>
                  </a:lnTo>
                  <a:lnTo>
                    <a:pt x="176310" y="46157"/>
                  </a:lnTo>
                  <a:lnTo>
                    <a:pt x="160593" y="19200"/>
                  </a:lnTo>
                  <a:lnTo>
                    <a:pt x="158864" y="14719"/>
                  </a:lnTo>
                  <a:lnTo>
                    <a:pt x="155743" y="10376"/>
                  </a:lnTo>
                  <a:lnTo>
                    <a:pt x="152004" y="7975"/>
                  </a:lnTo>
                  <a:lnTo>
                    <a:pt x="147991" y="6203"/>
                  </a:lnTo>
                  <a:lnTo>
                    <a:pt x="141765" y="1944"/>
                  </a:lnTo>
                  <a:lnTo>
                    <a:pt x="135451" y="369"/>
                  </a:lnTo>
                  <a:lnTo>
                    <a:pt x="131226" y="0"/>
                  </a:lnTo>
                  <a:lnTo>
                    <a:pt x="126997" y="1718"/>
                  </a:lnTo>
                  <a:lnTo>
                    <a:pt x="122765" y="4127"/>
                  </a:lnTo>
                  <a:lnTo>
                    <a:pt x="116416" y="6189"/>
                  </a:lnTo>
                  <a:lnTo>
                    <a:pt x="105833" y="14818"/>
                  </a:lnTo>
                  <a:lnTo>
                    <a:pt x="78317" y="59169"/>
                  </a:lnTo>
                  <a:lnTo>
                    <a:pt x="72672" y="72436"/>
                  </a:lnTo>
                  <a:lnTo>
                    <a:pt x="64493" y="117096"/>
                  </a:lnTo>
                  <a:lnTo>
                    <a:pt x="57091" y="159341"/>
                  </a:lnTo>
                  <a:lnTo>
                    <a:pt x="51445" y="202333"/>
                  </a:lnTo>
                  <a:lnTo>
                    <a:pt x="50857" y="245319"/>
                  </a:lnTo>
                  <a:lnTo>
                    <a:pt x="52693" y="272353"/>
                  </a:lnTo>
                  <a:lnTo>
                    <a:pt x="58640" y="315846"/>
                  </a:lnTo>
                  <a:lnTo>
                    <a:pt x="66587" y="361576"/>
                  </a:lnTo>
                  <a:lnTo>
                    <a:pt x="82588" y="407426"/>
                  </a:lnTo>
                  <a:lnTo>
                    <a:pt x="87506" y="418686"/>
                  </a:lnTo>
                  <a:lnTo>
                    <a:pt x="114184" y="463216"/>
                  </a:lnTo>
                  <a:lnTo>
                    <a:pt x="119187" y="470999"/>
                  </a:lnTo>
                  <a:lnTo>
                    <a:pt x="154177" y="503177"/>
                  </a:lnTo>
                  <a:lnTo>
                    <a:pt x="160481" y="505693"/>
                  </a:lnTo>
                  <a:lnTo>
                    <a:pt x="167280" y="507516"/>
                  </a:lnTo>
                  <a:lnTo>
                    <a:pt x="175781" y="511804"/>
                  </a:lnTo>
                  <a:lnTo>
                    <a:pt x="198681" y="513967"/>
                  </a:lnTo>
                  <a:lnTo>
                    <a:pt x="203073" y="512135"/>
                  </a:lnTo>
                  <a:lnTo>
                    <a:pt x="241300" y="48230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SMARTInkShape-432"/>
            <p:cNvSpPr/>
            <p:nvPr>
              <p:custDataLst>
                <p:tags r:id="rId39"/>
              </p:custDataLst>
            </p:nvPr>
          </p:nvSpPr>
          <p:spPr>
            <a:xfrm>
              <a:off x="2990850" y="3924300"/>
              <a:ext cx="234951" cy="431791"/>
            </a:xfrm>
            <a:custGeom>
              <a:avLst/>
              <a:gdLst/>
              <a:ahLst/>
              <a:cxnLst/>
              <a:rect l="0" t="0" r="0" b="0"/>
              <a:pathLst>
                <a:path w="234951" h="431791">
                  <a:moveTo>
                    <a:pt x="0" y="57150"/>
                  </a:moveTo>
                  <a:lnTo>
                    <a:pt x="0" y="57150"/>
                  </a:lnTo>
                  <a:lnTo>
                    <a:pt x="0" y="44718"/>
                  </a:lnTo>
                  <a:lnTo>
                    <a:pt x="706" y="79865"/>
                  </a:lnTo>
                  <a:lnTo>
                    <a:pt x="3658" y="95631"/>
                  </a:lnTo>
                  <a:lnTo>
                    <a:pt x="2103" y="110258"/>
                  </a:lnTo>
                  <a:lnTo>
                    <a:pt x="7921" y="152535"/>
                  </a:lnTo>
                  <a:lnTo>
                    <a:pt x="14162" y="195538"/>
                  </a:lnTo>
                  <a:lnTo>
                    <a:pt x="25528" y="239861"/>
                  </a:lnTo>
                  <a:lnTo>
                    <a:pt x="40224" y="285666"/>
                  </a:lnTo>
                  <a:lnTo>
                    <a:pt x="53946" y="317489"/>
                  </a:lnTo>
                  <a:lnTo>
                    <a:pt x="61798" y="344179"/>
                  </a:lnTo>
                  <a:lnTo>
                    <a:pt x="88515" y="391412"/>
                  </a:lnTo>
                  <a:lnTo>
                    <a:pt x="122766" y="427563"/>
                  </a:lnTo>
                  <a:lnTo>
                    <a:pt x="127000" y="429917"/>
                  </a:lnTo>
                  <a:lnTo>
                    <a:pt x="135467" y="431428"/>
                  </a:lnTo>
                  <a:lnTo>
                    <a:pt x="151146" y="431790"/>
                  </a:lnTo>
                  <a:lnTo>
                    <a:pt x="161128" y="422961"/>
                  </a:lnTo>
                  <a:lnTo>
                    <a:pt x="179923" y="394814"/>
                  </a:lnTo>
                  <a:lnTo>
                    <a:pt x="192878" y="348231"/>
                  </a:lnTo>
                  <a:lnTo>
                    <a:pt x="196501" y="307689"/>
                  </a:lnTo>
                  <a:lnTo>
                    <a:pt x="200190" y="263583"/>
                  </a:lnTo>
                  <a:lnTo>
                    <a:pt x="202936" y="219163"/>
                  </a:lnTo>
                  <a:lnTo>
                    <a:pt x="203177" y="172619"/>
                  </a:lnTo>
                  <a:lnTo>
                    <a:pt x="203198" y="127985"/>
                  </a:lnTo>
                  <a:lnTo>
                    <a:pt x="203905" y="87677"/>
                  </a:lnTo>
                  <a:lnTo>
                    <a:pt x="209289" y="52951"/>
                  </a:lnTo>
                  <a:lnTo>
                    <a:pt x="209472" y="43598"/>
                  </a:lnTo>
                  <a:lnTo>
                    <a:pt x="211397" y="38662"/>
                  </a:lnTo>
                  <a:lnTo>
                    <a:pt x="213899" y="34117"/>
                  </a:lnTo>
                  <a:lnTo>
                    <a:pt x="215505" y="25449"/>
                  </a:lnTo>
                  <a:lnTo>
                    <a:pt x="215636" y="23316"/>
                  </a:lnTo>
                  <a:lnTo>
                    <a:pt x="217664" y="19065"/>
                  </a:lnTo>
                  <a:lnTo>
                    <a:pt x="220212" y="14823"/>
                  </a:lnTo>
                  <a:lnTo>
                    <a:pt x="221982" y="7605"/>
                  </a:lnTo>
                  <a:lnTo>
                    <a:pt x="222777" y="7187"/>
                  </a:lnTo>
                  <a:lnTo>
                    <a:pt x="227694" y="6460"/>
                  </a:lnTo>
                  <a:lnTo>
                    <a:pt x="2349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433"/>
            <p:cNvSpPr/>
            <p:nvPr>
              <p:custDataLst>
                <p:tags r:id="rId40"/>
              </p:custDataLst>
            </p:nvPr>
          </p:nvSpPr>
          <p:spPr>
            <a:xfrm>
              <a:off x="2598118" y="3727450"/>
              <a:ext cx="334697" cy="685600"/>
            </a:xfrm>
            <a:custGeom>
              <a:avLst/>
              <a:gdLst/>
              <a:ahLst/>
              <a:cxnLst/>
              <a:rect l="0" t="0" r="0" b="0"/>
              <a:pathLst>
                <a:path w="334697" h="685600">
                  <a:moveTo>
                    <a:pt x="227632" y="0"/>
                  </a:moveTo>
                  <a:lnTo>
                    <a:pt x="227632" y="0"/>
                  </a:lnTo>
                  <a:lnTo>
                    <a:pt x="227632" y="14927"/>
                  </a:lnTo>
                  <a:lnTo>
                    <a:pt x="229513" y="19099"/>
                  </a:lnTo>
                  <a:lnTo>
                    <a:pt x="231996" y="23305"/>
                  </a:lnTo>
                  <a:lnTo>
                    <a:pt x="233394" y="30345"/>
                  </a:lnTo>
                  <a:lnTo>
                    <a:pt x="234636" y="48801"/>
                  </a:lnTo>
                  <a:lnTo>
                    <a:pt x="248054" y="90820"/>
                  </a:lnTo>
                  <a:lnTo>
                    <a:pt x="263886" y="135116"/>
                  </a:lnTo>
                  <a:lnTo>
                    <a:pt x="274462" y="177903"/>
                  </a:lnTo>
                  <a:lnTo>
                    <a:pt x="284667" y="222256"/>
                  </a:lnTo>
                  <a:lnTo>
                    <a:pt x="295718" y="268582"/>
                  </a:lnTo>
                  <a:lnTo>
                    <a:pt x="304234" y="315784"/>
                  </a:lnTo>
                  <a:lnTo>
                    <a:pt x="314686" y="362357"/>
                  </a:lnTo>
                  <a:lnTo>
                    <a:pt x="323277" y="407760"/>
                  </a:lnTo>
                  <a:lnTo>
                    <a:pt x="328709" y="452293"/>
                  </a:lnTo>
                  <a:lnTo>
                    <a:pt x="334212" y="498014"/>
                  </a:lnTo>
                  <a:lnTo>
                    <a:pt x="334696" y="531771"/>
                  </a:lnTo>
                  <a:lnTo>
                    <a:pt x="326116" y="578669"/>
                  </a:lnTo>
                  <a:lnTo>
                    <a:pt x="308039" y="625562"/>
                  </a:lnTo>
                  <a:lnTo>
                    <a:pt x="295363" y="648477"/>
                  </a:lnTo>
                  <a:lnTo>
                    <a:pt x="266856" y="674299"/>
                  </a:lnTo>
                  <a:lnTo>
                    <a:pt x="258941" y="677161"/>
                  </a:lnTo>
                  <a:lnTo>
                    <a:pt x="212810" y="685599"/>
                  </a:lnTo>
                  <a:lnTo>
                    <a:pt x="183051" y="685077"/>
                  </a:lnTo>
                  <a:lnTo>
                    <a:pt x="137256" y="672451"/>
                  </a:lnTo>
                  <a:lnTo>
                    <a:pt x="98532" y="644868"/>
                  </a:lnTo>
                  <a:lnTo>
                    <a:pt x="61121" y="608862"/>
                  </a:lnTo>
                  <a:lnTo>
                    <a:pt x="29342" y="565174"/>
                  </a:lnTo>
                  <a:lnTo>
                    <a:pt x="23086" y="556694"/>
                  </a:lnTo>
                  <a:lnTo>
                    <a:pt x="8680" y="509496"/>
                  </a:lnTo>
                  <a:lnTo>
                    <a:pt x="3935" y="490750"/>
                  </a:lnTo>
                  <a:lnTo>
                    <a:pt x="1211" y="485516"/>
                  </a:lnTo>
                  <a:lnTo>
                    <a:pt x="0" y="480839"/>
                  </a:lnTo>
                  <a:lnTo>
                    <a:pt x="5382" y="4635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SMARTInkShape-Group173"/>
          <p:cNvGrpSpPr/>
          <p:nvPr/>
        </p:nvGrpSpPr>
        <p:grpSpPr>
          <a:xfrm>
            <a:off x="4013203" y="3956076"/>
            <a:ext cx="603248" cy="463515"/>
            <a:chOff x="4013203" y="3956076"/>
            <a:chExt cx="603248" cy="463515"/>
          </a:xfrm>
        </p:grpSpPr>
        <p:sp>
          <p:nvSpPr>
            <p:cNvPr id="161" name="SMARTInkShape-434"/>
            <p:cNvSpPr/>
            <p:nvPr>
              <p:custDataLst>
                <p:tags r:id="rId35"/>
              </p:custDataLst>
            </p:nvPr>
          </p:nvSpPr>
          <p:spPr>
            <a:xfrm>
              <a:off x="4419624" y="3956076"/>
              <a:ext cx="196827" cy="463515"/>
            </a:xfrm>
            <a:custGeom>
              <a:avLst/>
              <a:gdLst/>
              <a:ahLst/>
              <a:cxnLst/>
              <a:rect l="0" t="0" r="0" b="0"/>
              <a:pathLst>
                <a:path w="196827" h="463515">
                  <a:moveTo>
                    <a:pt x="196826" y="95224"/>
                  </a:moveTo>
                  <a:lnTo>
                    <a:pt x="196826" y="95224"/>
                  </a:lnTo>
                  <a:lnTo>
                    <a:pt x="196826" y="80059"/>
                  </a:lnTo>
                  <a:lnTo>
                    <a:pt x="194944" y="76019"/>
                  </a:lnTo>
                  <a:lnTo>
                    <a:pt x="175627" y="49537"/>
                  </a:lnTo>
                  <a:lnTo>
                    <a:pt x="160046" y="36309"/>
                  </a:lnTo>
                  <a:lnTo>
                    <a:pt x="150520" y="24163"/>
                  </a:lnTo>
                  <a:lnTo>
                    <a:pt x="128744" y="10637"/>
                  </a:lnTo>
                  <a:lnTo>
                    <a:pt x="101170" y="1466"/>
                  </a:lnTo>
                  <a:lnTo>
                    <a:pt x="62606" y="0"/>
                  </a:lnTo>
                  <a:lnTo>
                    <a:pt x="52008" y="3352"/>
                  </a:lnTo>
                  <a:lnTo>
                    <a:pt x="40854" y="10807"/>
                  </a:lnTo>
                  <a:lnTo>
                    <a:pt x="20389" y="27270"/>
                  </a:lnTo>
                  <a:lnTo>
                    <a:pt x="8327" y="44033"/>
                  </a:lnTo>
                  <a:lnTo>
                    <a:pt x="6919" y="52539"/>
                  </a:lnTo>
                  <a:lnTo>
                    <a:pt x="5884" y="59320"/>
                  </a:lnTo>
                  <a:lnTo>
                    <a:pt x="2040" y="67809"/>
                  </a:lnTo>
                  <a:lnTo>
                    <a:pt x="0" y="112183"/>
                  </a:lnTo>
                  <a:lnTo>
                    <a:pt x="9436" y="150258"/>
                  </a:lnTo>
                  <a:lnTo>
                    <a:pt x="15087" y="159586"/>
                  </a:lnTo>
                  <a:lnTo>
                    <a:pt x="51935" y="204059"/>
                  </a:lnTo>
                  <a:lnTo>
                    <a:pt x="89841" y="248509"/>
                  </a:lnTo>
                  <a:lnTo>
                    <a:pt x="125246" y="292108"/>
                  </a:lnTo>
                  <a:lnTo>
                    <a:pt x="131146" y="299851"/>
                  </a:lnTo>
                  <a:lnTo>
                    <a:pt x="141696" y="309587"/>
                  </a:lnTo>
                  <a:lnTo>
                    <a:pt x="150309" y="323839"/>
                  </a:lnTo>
                  <a:lnTo>
                    <a:pt x="166224" y="341456"/>
                  </a:lnTo>
                  <a:lnTo>
                    <a:pt x="181247" y="369726"/>
                  </a:lnTo>
                  <a:lnTo>
                    <a:pt x="189813" y="397952"/>
                  </a:lnTo>
                  <a:lnTo>
                    <a:pt x="190450" y="426371"/>
                  </a:lnTo>
                  <a:lnTo>
                    <a:pt x="188583" y="431254"/>
                  </a:lnTo>
                  <a:lnTo>
                    <a:pt x="186107" y="435776"/>
                  </a:lnTo>
                  <a:lnTo>
                    <a:pt x="185007" y="440138"/>
                  </a:lnTo>
                  <a:lnTo>
                    <a:pt x="184007" y="441583"/>
                  </a:lnTo>
                  <a:lnTo>
                    <a:pt x="182636" y="442547"/>
                  </a:lnTo>
                  <a:lnTo>
                    <a:pt x="179230" y="444323"/>
                  </a:lnTo>
                  <a:lnTo>
                    <a:pt x="160825" y="460753"/>
                  </a:lnTo>
                  <a:lnTo>
                    <a:pt x="154487" y="462703"/>
                  </a:lnTo>
                  <a:lnTo>
                    <a:pt x="121750" y="463514"/>
                  </a:lnTo>
                  <a:lnTo>
                    <a:pt x="115716" y="461638"/>
                  </a:lnTo>
                  <a:lnTo>
                    <a:pt x="110683" y="459158"/>
                  </a:lnTo>
                  <a:lnTo>
                    <a:pt x="96173" y="454064"/>
                  </a:lnTo>
                  <a:lnTo>
                    <a:pt x="63904" y="431763"/>
                  </a:lnTo>
                  <a:lnTo>
                    <a:pt x="52949" y="420484"/>
                  </a:lnTo>
                  <a:lnTo>
                    <a:pt x="45854" y="410476"/>
                  </a:lnTo>
                  <a:lnTo>
                    <a:pt x="33053" y="398535"/>
                  </a:lnTo>
                  <a:lnTo>
                    <a:pt x="12676" y="37462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435"/>
            <p:cNvSpPr/>
            <p:nvPr>
              <p:custDataLst>
                <p:tags r:id="rId36"/>
              </p:custDataLst>
            </p:nvPr>
          </p:nvSpPr>
          <p:spPr>
            <a:xfrm>
              <a:off x="4013203" y="3956206"/>
              <a:ext cx="551057" cy="431467"/>
            </a:xfrm>
            <a:custGeom>
              <a:avLst/>
              <a:gdLst/>
              <a:ahLst/>
              <a:cxnLst/>
              <a:rect l="0" t="0" r="0" b="0"/>
              <a:pathLst>
                <a:path w="551057" h="431467">
                  <a:moveTo>
                    <a:pt x="152397" y="44294"/>
                  </a:moveTo>
                  <a:lnTo>
                    <a:pt x="152397" y="44294"/>
                  </a:lnTo>
                  <a:lnTo>
                    <a:pt x="152397" y="40923"/>
                  </a:lnTo>
                  <a:lnTo>
                    <a:pt x="150515" y="37386"/>
                  </a:lnTo>
                  <a:lnTo>
                    <a:pt x="148033" y="33463"/>
                  </a:lnTo>
                  <a:lnTo>
                    <a:pt x="146930" y="29367"/>
                  </a:lnTo>
                  <a:lnTo>
                    <a:pt x="126352" y="5833"/>
                  </a:lnTo>
                  <a:lnTo>
                    <a:pt x="121301" y="2506"/>
                  </a:lnTo>
                  <a:lnTo>
                    <a:pt x="114491" y="633"/>
                  </a:lnTo>
                  <a:lnTo>
                    <a:pt x="105868" y="0"/>
                  </a:lnTo>
                  <a:lnTo>
                    <a:pt x="101614" y="1795"/>
                  </a:lnTo>
                  <a:lnTo>
                    <a:pt x="97371" y="4239"/>
                  </a:lnTo>
                  <a:lnTo>
                    <a:pt x="91016" y="6320"/>
                  </a:lnTo>
                  <a:lnTo>
                    <a:pt x="86781" y="9307"/>
                  </a:lnTo>
                  <a:lnTo>
                    <a:pt x="54900" y="52962"/>
                  </a:lnTo>
                  <a:lnTo>
                    <a:pt x="36730" y="82542"/>
                  </a:lnTo>
                  <a:lnTo>
                    <a:pt x="23103" y="127139"/>
                  </a:lnTo>
                  <a:lnTo>
                    <a:pt x="8453" y="171311"/>
                  </a:lnTo>
                  <a:lnTo>
                    <a:pt x="1250" y="203046"/>
                  </a:lnTo>
                  <a:lnTo>
                    <a:pt x="70" y="247494"/>
                  </a:lnTo>
                  <a:lnTo>
                    <a:pt x="0" y="294923"/>
                  </a:lnTo>
                  <a:lnTo>
                    <a:pt x="703" y="312863"/>
                  </a:lnTo>
                  <a:lnTo>
                    <a:pt x="8835" y="334245"/>
                  </a:lnTo>
                  <a:lnTo>
                    <a:pt x="23302" y="356736"/>
                  </a:lnTo>
                  <a:lnTo>
                    <a:pt x="28931" y="361001"/>
                  </a:lnTo>
                  <a:lnTo>
                    <a:pt x="30496" y="364499"/>
                  </a:lnTo>
                  <a:lnTo>
                    <a:pt x="31618" y="365714"/>
                  </a:lnTo>
                  <a:lnTo>
                    <a:pt x="44563" y="373028"/>
                  </a:lnTo>
                  <a:lnTo>
                    <a:pt x="56308" y="374204"/>
                  </a:lnTo>
                  <a:lnTo>
                    <a:pt x="62183" y="372484"/>
                  </a:lnTo>
                  <a:lnTo>
                    <a:pt x="73907" y="363646"/>
                  </a:lnTo>
                  <a:lnTo>
                    <a:pt x="80379" y="356776"/>
                  </a:lnTo>
                  <a:lnTo>
                    <a:pt x="87471" y="346824"/>
                  </a:lnTo>
                  <a:lnTo>
                    <a:pt x="97490" y="337681"/>
                  </a:lnTo>
                  <a:lnTo>
                    <a:pt x="118479" y="291929"/>
                  </a:lnTo>
                  <a:lnTo>
                    <a:pt x="135462" y="245108"/>
                  </a:lnTo>
                  <a:lnTo>
                    <a:pt x="144519" y="202904"/>
                  </a:lnTo>
                  <a:lnTo>
                    <a:pt x="153755" y="158586"/>
                  </a:lnTo>
                  <a:lnTo>
                    <a:pt x="158309" y="122375"/>
                  </a:lnTo>
                  <a:lnTo>
                    <a:pt x="159258" y="112863"/>
                  </a:lnTo>
                  <a:lnTo>
                    <a:pt x="164828" y="87032"/>
                  </a:lnTo>
                  <a:lnTo>
                    <a:pt x="165017" y="77026"/>
                  </a:lnTo>
                  <a:lnTo>
                    <a:pt x="165749" y="74582"/>
                  </a:lnTo>
                  <a:lnTo>
                    <a:pt x="166943" y="72953"/>
                  </a:lnTo>
                  <a:lnTo>
                    <a:pt x="168444" y="71866"/>
                  </a:lnTo>
                  <a:lnTo>
                    <a:pt x="169445" y="70437"/>
                  </a:lnTo>
                  <a:lnTo>
                    <a:pt x="171440" y="63372"/>
                  </a:lnTo>
                  <a:lnTo>
                    <a:pt x="172152" y="87524"/>
                  </a:lnTo>
                  <a:lnTo>
                    <a:pt x="177535" y="124556"/>
                  </a:lnTo>
                  <a:lnTo>
                    <a:pt x="177782" y="166579"/>
                  </a:lnTo>
                  <a:lnTo>
                    <a:pt x="179676" y="190667"/>
                  </a:lnTo>
                  <a:lnTo>
                    <a:pt x="187256" y="238184"/>
                  </a:lnTo>
                  <a:lnTo>
                    <a:pt x="201139" y="281762"/>
                  </a:lnTo>
                  <a:lnTo>
                    <a:pt x="215900" y="324732"/>
                  </a:lnTo>
                  <a:lnTo>
                    <a:pt x="232830" y="369465"/>
                  </a:lnTo>
                  <a:lnTo>
                    <a:pt x="243179" y="387037"/>
                  </a:lnTo>
                  <a:lnTo>
                    <a:pt x="265111" y="410224"/>
                  </a:lnTo>
                  <a:lnTo>
                    <a:pt x="283732" y="422450"/>
                  </a:lnTo>
                  <a:lnTo>
                    <a:pt x="299602" y="424920"/>
                  </a:lnTo>
                  <a:lnTo>
                    <a:pt x="321086" y="418805"/>
                  </a:lnTo>
                  <a:lnTo>
                    <a:pt x="325677" y="415825"/>
                  </a:lnTo>
                  <a:lnTo>
                    <a:pt x="338391" y="401086"/>
                  </a:lnTo>
                  <a:lnTo>
                    <a:pt x="345127" y="395485"/>
                  </a:lnTo>
                  <a:lnTo>
                    <a:pt x="357450" y="379680"/>
                  </a:lnTo>
                  <a:lnTo>
                    <a:pt x="359948" y="373036"/>
                  </a:lnTo>
                  <a:lnTo>
                    <a:pt x="374647" y="330044"/>
                  </a:lnTo>
                  <a:lnTo>
                    <a:pt x="373468" y="333410"/>
                  </a:lnTo>
                  <a:lnTo>
                    <a:pt x="396439" y="342872"/>
                  </a:lnTo>
                  <a:lnTo>
                    <a:pt x="434331" y="359762"/>
                  </a:lnTo>
                  <a:lnTo>
                    <a:pt x="482170" y="381606"/>
                  </a:lnTo>
                  <a:lnTo>
                    <a:pt x="513356" y="396169"/>
                  </a:lnTo>
                  <a:lnTo>
                    <a:pt x="546127" y="412349"/>
                  </a:lnTo>
                  <a:lnTo>
                    <a:pt x="551056" y="417370"/>
                  </a:lnTo>
                  <a:lnTo>
                    <a:pt x="550814" y="421423"/>
                  </a:lnTo>
                  <a:lnTo>
                    <a:pt x="543960" y="427101"/>
                  </a:lnTo>
                  <a:lnTo>
                    <a:pt x="538562" y="429625"/>
                  </a:lnTo>
                  <a:lnTo>
                    <a:pt x="519545" y="431466"/>
                  </a:lnTo>
                  <a:lnTo>
                    <a:pt x="509145" y="428221"/>
                  </a:lnTo>
                  <a:lnTo>
                    <a:pt x="498058" y="420802"/>
                  </a:lnTo>
                  <a:lnTo>
                    <a:pt x="481112" y="407632"/>
                  </a:lnTo>
                  <a:lnTo>
                    <a:pt x="457173" y="361387"/>
                  </a:lnTo>
                  <a:lnTo>
                    <a:pt x="446376" y="338240"/>
                  </a:lnTo>
                  <a:lnTo>
                    <a:pt x="436707" y="306408"/>
                  </a:lnTo>
                  <a:lnTo>
                    <a:pt x="433979" y="300489"/>
                  </a:lnTo>
                  <a:lnTo>
                    <a:pt x="431738" y="289929"/>
                  </a:lnTo>
                  <a:lnTo>
                    <a:pt x="426898" y="279682"/>
                  </a:lnTo>
                  <a:lnTo>
                    <a:pt x="425449" y="250845"/>
                  </a:lnTo>
                  <a:lnTo>
                    <a:pt x="426154" y="249728"/>
                  </a:lnTo>
                  <a:lnTo>
                    <a:pt x="427329" y="248983"/>
                  </a:lnTo>
                  <a:lnTo>
                    <a:pt x="428819" y="248487"/>
                  </a:lnTo>
                  <a:lnTo>
                    <a:pt x="429811" y="247451"/>
                  </a:lnTo>
                  <a:lnTo>
                    <a:pt x="431797" y="24114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2" name="SMARTInkShape-Group175"/>
          <p:cNvGrpSpPr/>
          <p:nvPr/>
        </p:nvGrpSpPr>
        <p:grpSpPr>
          <a:xfrm>
            <a:off x="7080250" y="4997460"/>
            <a:ext cx="1498601" cy="419091"/>
            <a:chOff x="7080250" y="4997460"/>
            <a:chExt cx="1498601" cy="419091"/>
          </a:xfrm>
        </p:grpSpPr>
        <p:sp>
          <p:nvSpPr>
            <p:cNvPr id="164" name="SMARTInkShape-436"/>
            <p:cNvSpPr/>
            <p:nvPr>
              <p:custDataLst>
                <p:tags r:id="rId27"/>
              </p:custDataLst>
            </p:nvPr>
          </p:nvSpPr>
          <p:spPr>
            <a:xfrm>
              <a:off x="8388350" y="5080000"/>
              <a:ext cx="190501" cy="336551"/>
            </a:xfrm>
            <a:custGeom>
              <a:avLst/>
              <a:gdLst/>
              <a:ahLst/>
              <a:cxnLst/>
              <a:rect l="0" t="0" r="0" b="0"/>
              <a:pathLst>
                <a:path w="190501" h="336551">
                  <a:moveTo>
                    <a:pt x="0" y="0"/>
                  </a:moveTo>
                  <a:lnTo>
                    <a:pt x="0" y="0"/>
                  </a:lnTo>
                  <a:lnTo>
                    <a:pt x="0" y="21199"/>
                  </a:lnTo>
                  <a:lnTo>
                    <a:pt x="9644" y="67766"/>
                  </a:lnTo>
                  <a:lnTo>
                    <a:pt x="17324" y="88904"/>
                  </a:lnTo>
                  <a:lnTo>
                    <a:pt x="22320" y="124001"/>
                  </a:lnTo>
                  <a:lnTo>
                    <a:pt x="30021" y="147815"/>
                  </a:lnTo>
                  <a:lnTo>
                    <a:pt x="33119" y="163742"/>
                  </a:lnTo>
                  <a:lnTo>
                    <a:pt x="36624" y="179279"/>
                  </a:lnTo>
                  <a:lnTo>
                    <a:pt x="38612" y="203970"/>
                  </a:lnTo>
                  <a:lnTo>
                    <a:pt x="43088" y="217097"/>
                  </a:lnTo>
                  <a:lnTo>
                    <a:pt x="44550" y="224193"/>
                  </a:lnTo>
                  <a:lnTo>
                    <a:pt x="49357" y="234498"/>
                  </a:lnTo>
                  <a:lnTo>
                    <a:pt x="50792" y="246732"/>
                  </a:lnTo>
                  <a:lnTo>
                    <a:pt x="50798" y="244007"/>
                  </a:lnTo>
                  <a:lnTo>
                    <a:pt x="50093" y="243105"/>
                  </a:lnTo>
                  <a:lnTo>
                    <a:pt x="47428" y="242102"/>
                  </a:lnTo>
                  <a:lnTo>
                    <a:pt x="46435" y="240424"/>
                  </a:lnTo>
                  <a:lnTo>
                    <a:pt x="43919" y="224754"/>
                  </a:lnTo>
                  <a:lnTo>
                    <a:pt x="40138" y="217426"/>
                  </a:lnTo>
                  <a:lnTo>
                    <a:pt x="38123" y="173535"/>
                  </a:lnTo>
                  <a:lnTo>
                    <a:pt x="38101" y="130113"/>
                  </a:lnTo>
                  <a:lnTo>
                    <a:pt x="38100" y="83857"/>
                  </a:lnTo>
                  <a:lnTo>
                    <a:pt x="39981" y="77721"/>
                  </a:lnTo>
                  <a:lnTo>
                    <a:pt x="48226" y="60747"/>
                  </a:lnTo>
                  <a:lnTo>
                    <a:pt x="50743" y="49200"/>
                  </a:lnTo>
                  <a:lnTo>
                    <a:pt x="55644" y="40997"/>
                  </a:lnTo>
                  <a:lnTo>
                    <a:pt x="67081" y="27585"/>
                  </a:lnTo>
                  <a:lnTo>
                    <a:pt x="68619" y="23314"/>
                  </a:lnTo>
                  <a:lnTo>
                    <a:pt x="69735" y="21892"/>
                  </a:lnTo>
                  <a:lnTo>
                    <a:pt x="72857" y="20313"/>
                  </a:lnTo>
                  <a:lnTo>
                    <a:pt x="78580" y="19424"/>
                  </a:lnTo>
                  <a:lnTo>
                    <a:pt x="79904" y="18594"/>
                  </a:lnTo>
                  <a:lnTo>
                    <a:pt x="80786" y="17335"/>
                  </a:lnTo>
                  <a:lnTo>
                    <a:pt x="81374" y="15790"/>
                  </a:lnTo>
                  <a:lnTo>
                    <a:pt x="82472" y="15465"/>
                  </a:lnTo>
                  <a:lnTo>
                    <a:pt x="83909" y="15954"/>
                  </a:lnTo>
                  <a:lnTo>
                    <a:pt x="87387" y="17674"/>
                  </a:lnTo>
                  <a:lnTo>
                    <a:pt x="93312" y="19348"/>
                  </a:lnTo>
                  <a:lnTo>
                    <a:pt x="97446" y="22240"/>
                  </a:lnTo>
                  <a:lnTo>
                    <a:pt x="99754" y="25877"/>
                  </a:lnTo>
                  <a:lnTo>
                    <a:pt x="101485" y="29845"/>
                  </a:lnTo>
                  <a:lnTo>
                    <a:pt x="122789" y="67846"/>
                  </a:lnTo>
                  <a:lnTo>
                    <a:pt x="135729" y="115296"/>
                  </a:lnTo>
                  <a:lnTo>
                    <a:pt x="148189" y="155858"/>
                  </a:lnTo>
                  <a:lnTo>
                    <a:pt x="158621" y="203031"/>
                  </a:lnTo>
                  <a:lnTo>
                    <a:pt x="169685" y="247640"/>
                  </a:lnTo>
                  <a:lnTo>
                    <a:pt x="176287" y="278693"/>
                  </a:lnTo>
                  <a:lnTo>
                    <a:pt x="187173" y="322015"/>
                  </a:lnTo>
                  <a:lnTo>
                    <a:pt x="190500" y="3365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437"/>
            <p:cNvSpPr/>
            <p:nvPr>
              <p:custDataLst>
                <p:tags r:id="rId28"/>
              </p:custDataLst>
            </p:nvPr>
          </p:nvSpPr>
          <p:spPr>
            <a:xfrm>
              <a:off x="8134790" y="5080913"/>
              <a:ext cx="234511" cy="227655"/>
            </a:xfrm>
            <a:custGeom>
              <a:avLst/>
              <a:gdLst/>
              <a:ahLst/>
              <a:cxnLst/>
              <a:rect l="0" t="0" r="0" b="0"/>
              <a:pathLst>
                <a:path w="234511" h="227655">
                  <a:moveTo>
                    <a:pt x="88460" y="18137"/>
                  </a:moveTo>
                  <a:lnTo>
                    <a:pt x="88460" y="18137"/>
                  </a:lnTo>
                  <a:lnTo>
                    <a:pt x="76904" y="6581"/>
                  </a:lnTo>
                  <a:lnTo>
                    <a:pt x="74387" y="5945"/>
                  </a:lnTo>
                  <a:lnTo>
                    <a:pt x="72728" y="5776"/>
                  </a:lnTo>
                  <a:lnTo>
                    <a:pt x="69003" y="3706"/>
                  </a:lnTo>
                  <a:lnTo>
                    <a:pt x="64996" y="1140"/>
                  </a:lnTo>
                  <a:lnTo>
                    <a:pt x="60863" y="0"/>
                  </a:lnTo>
                  <a:lnTo>
                    <a:pt x="58773" y="401"/>
                  </a:lnTo>
                  <a:lnTo>
                    <a:pt x="50350" y="4234"/>
                  </a:lnTo>
                  <a:lnTo>
                    <a:pt x="39775" y="5984"/>
                  </a:lnTo>
                  <a:lnTo>
                    <a:pt x="29193" y="14254"/>
                  </a:lnTo>
                  <a:lnTo>
                    <a:pt x="26841" y="20174"/>
                  </a:lnTo>
                  <a:lnTo>
                    <a:pt x="21961" y="35473"/>
                  </a:lnTo>
                  <a:lnTo>
                    <a:pt x="2904" y="80406"/>
                  </a:lnTo>
                  <a:lnTo>
                    <a:pt x="0" y="100804"/>
                  </a:lnTo>
                  <a:lnTo>
                    <a:pt x="271" y="147255"/>
                  </a:lnTo>
                  <a:lnTo>
                    <a:pt x="14671" y="193820"/>
                  </a:lnTo>
                  <a:lnTo>
                    <a:pt x="20622" y="200405"/>
                  </a:lnTo>
                  <a:lnTo>
                    <a:pt x="53955" y="224843"/>
                  </a:lnTo>
                  <a:lnTo>
                    <a:pt x="58542" y="226423"/>
                  </a:lnTo>
                  <a:lnTo>
                    <a:pt x="83958" y="227654"/>
                  </a:lnTo>
                  <a:lnTo>
                    <a:pt x="93868" y="224306"/>
                  </a:lnTo>
                  <a:lnTo>
                    <a:pt x="96299" y="222611"/>
                  </a:lnTo>
                  <a:lnTo>
                    <a:pt x="101131" y="216854"/>
                  </a:lnTo>
                  <a:lnTo>
                    <a:pt x="110167" y="209974"/>
                  </a:lnTo>
                  <a:lnTo>
                    <a:pt x="128615" y="184358"/>
                  </a:lnTo>
                  <a:lnTo>
                    <a:pt x="137768" y="151448"/>
                  </a:lnTo>
                  <a:lnTo>
                    <a:pt x="140699" y="138776"/>
                  </a:lnTo>
                  <a:lnTo>
                    <a:pt x="144155" y="126084"/>
                  </a:lnTo>
                  <a:lnTo>
                    <a:pt x="145602" y="80697"/>
                  </a:lnTo>
                  <a:lnTo>
                    <a:pt x="137495" y="44991"/>
                  </a:lnTo>
                  <a:lnTo>
                    <a:pt x="134948" y="39950"/>
                  </a:lnTo>
                  <a:lnTo>
                    <a:pt x="132808" y="33145"/>
                  </a:lnTo>
                  <a:lnTo>
                    <a:pt x="120295" y="18225"/>
                  </a:lnTo>
                  <a:lnTo>
                    <a:pt x="120211" y="38716"/>
                  </a:lnTo>
                  <a:lnTo>
                    <a:pt x="122091" y="43276"/>
                  </a:lnTo>
                  <a:lnTo>
                    <a:pt x="124574" y="47654"/>
                  </a:lnTo>
                  <a:lnTo>
                    <a:pt x="132975" y="72579"/>
                  </a:lnTo>
                  <a:lnTo>
                    <a:pt x="137084" y="80051"/>
                  </a:lnTo>
                  <a:lnTo>
                    <a:pt x="139320" y="90182"/>
                  </a:lnTo>
                  <a:lnTo>
                    <a:pt x="150206" y="111944"/>
                  </a:lnTo>
                  <a:lnTo>
                    <a:pt x="154985" y="124939"/>
                  </a:lnTo>
                  <a:lnTo>
                    <a:pt x="160696" y="133587"/>
                  </a:lnTo>
                  <a:lnTo>
                    <a:pt x="176071" y="146891"/>
                  </a:lnTo>
                  <a:lnTo>
                    <a:pt x="204870" y="178980"/>
                  </a:lnTo>
                  <a:lnTo>
                    <a:pt x="234510" y="19593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438"/>
            <p:cNvSpPr/>
            <p:nvPr>
              <p:custDataLst>
                <p:tags r:id="rId29"/>
              </p:custDataLst>
            </p:nvPr>
          </p:nvSpPr>
          <p:spPr>
            <a:xfrm>
              <a:off x="7899402" y="5092707"/>
              <a:ext cx="82549" cy="126994"/>
            </a:xfrm>
            <a:custGeom>
              <a:avLst/>
              <a:gdLst/>
              <a:ahLst/>
              <a:cxnLst/>
              <a:rect l="0" t="0" r="0" b="0"/>
              <a:pathLst>
                <a:path w="82549" h="126994">
                  <a:moveTo>
                    <a:pt x="82548" y="25393"/>
                  </a:moveTo>
                  <a:lnTo>
                    <a:pt x="82548" y="25393"/>
                  </a:lnTo>
                  <a:lnTo>
                    <a:pt x="82548" y="22022"/>
                  </a:lnTo>
                  <a:lnTo>
                    <a:pt x="81843" y="21029"/>
                  </a:lnTo>
                  <a:lnTo>
                    <a:pt x="80667" y="20367"/>
                  </a:lnTo>
                  <a:lnTo>
                    <a:pt x="77081" y="19305"/>
                  </a:lnTo>
                  <a:lnTo>
                    <a:pt x="76590" y="17278"/>
                  </a:lnTo>
                  <a:lnTo>
                    <a:pt x="76459" y="15749"/>
                  </a:lnTo>
                  <a:lnTo>
                    <a:pt x="75667" y="14730"/>
                  </a:lnTo>
                  <a:lnTo>
                    <a:pt x="72904" y="13599"/>
                  </a:lnTo>
                  <a:lnTo>
                    <a:pt x="67383" y="12961"/>
                  </a:lnTo>
                  <a:lnTo>
                    <a:pt x="66088" y="12166"/>
                  </a:lnTo>
                  <a:lnTo>
                    <a:pt x="65224" y="10931"/>
                  </a:lnTo>
                  <a:lnTo>
                    <a:pt x="64649" y="9401"/>
                  </a:lnTo>
                  <a:lnTo>
                    <a:pt x="63560" y="8382"/>
                  </a:lnTo>
                  <a:lnTo>
                    <a:pt x="56743" y="4864"/>
                  </a:lnTo>
                  <a:lnTo>
                    <a:pt x="51972" y="955"/>
                  </a:lnTo>
                  <a:lnTo>
                    <a:pt x="23335" y="0"/>
                  </a:lnTo>
                  <a:lnTo>
                    <a:pt x="19072" y="1878"/>
                  </a:lnTo>
                  <a:lnTo>
                    <a:pt x="14825" y="4358"/>
                  </a:lnTo>
                  <a:lnTo>
                    <a:pt x="10587" y="5461"/>
                  </a:lnTo>
                  <a:lnTo>
                    <a:pt x="9173" y="6460"/>
                  </a:lnTo>
                  <a:lnTo>
                    <a:pt x="8232" y="7832"/>
                  </a:lnTo>
                  <a:lnTo>
                    <a:pt x="991" y="26714"/>
                  </a:lnTo>
                  <a:lnTo>
                    <a:pt x="0" y="71857"/>
                  </a:lnTo>
                  <a:lnTo>
                    <a:pt x="6465" y="92532"/>
                  </a:lnTo>
                  <a:lnTo>
                    <a:pt x="17578" y="110058"/>
                  </a:lnTo>
                  <a:lnTo>
                    <a:pt x="29688" y="118285"/>
                  </a:lnTo>
                  <a:lnTo>
                    <a:pt x="35998" y="120650"/>
                  </a:lnTo>
                  <a:lnTo>
                    <a:pt x="42337" y="124800"/>
                  </a:lnTo>
                  <a:lnTo>
                    <a:pt x="49545" y="126704"/>
                  </a:lnTo>
                  <a:lnTo>
                    <a:pt x="63498" y="12699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MARTInkShape-439"/>
            <p:cNvSpPr/>
            <p:nvPr>
              <p:custDataLst>
                <p:tags r:id="rId30"/>
              </p:custDataLst>
            </p:nvPr>
          </p:nvSpPr>
          <p:spPr>
            <a:xfrm>
              <a:off x="7912100" y="5099050"/>
              <a:ext cx="157992" cy="317391"/>
            </a:xfrm>
            <a:custGeom>
              <a:avLst/>
              <a:gdLst/>
              <a:ahLst/>
              <a:cxnLst/>
              <a:rect l="0" t="0" r="0" b="0"/>
              <a:pathLst>
                <a:path w="157992" h="317391">
                  <a:moveTo>
                    <a:pt x="101600" y="0"/>
                  </a:moveTo>
                  <a:lnTo>
                    <a:pt x="101600" y="0"/>
                  </a:lnTo>
                  <a:lnTo>
                    <a:pt x="107067" y="0"/>
                  </a:lnTo>
                  <a:lnTo>
                    <a:pt x="107362" y="705"/>
                  </a:lnTo>
                  <a:lnTo>
                    <a:pt x="107689" y="3371"/>
                  </a:lnTo>
                  <a:lnTo>
                    <a:pt x="108481" y="4364"/>
                  </a:lnTo>
                  <a:lnTo>
                    <a:pt x="111244" y="5467"/>
                  </a:lnTo>
                  <a:lnTo>
                    <a:pt x="112262" y="6467"/>
                  </a:lnTo>
                  <a:lnTo>
                    <a:pt x="115779" y="13141"/>
                  </a:lnTo>
                  <a:lnTo>
                    <a:pt x="118485" y="17130"/>
                  </a:lnTo>
                  <a:lnTo>
                    <a:pt x="120714" y="23341"/>
                  </a:lnTo>
                  <a:lnTo>
                    <a:pt x="130719" y="36694"/>
                  </a:lnTo>
                  <a:lnTo>
                    <a:pt x="134712" y="49477"/>
                  </a:lnTo>
                  <a:lnTo>
                    <a:pt x="142086" y="62376"/>
                  </a:lnTo>
                  <a:lnTo>
                    <a:pt x="150922" y="97170"/>
                  </a:lnTo>
                  <a:lnTo>
                    <a:pt x="154152" y="126611"/>
                  </a:lnTo>
                  <a:lnTo>
                    <a:pt x="157388" y="141466"/>
                  </a:lnTo>
                  <a:lnTo>
                    <a:pt x="157991" y="186205"/>
                  </a:lnTo>
                  <a:lnTo>
                    <a:pt x="148209" y="230522"/>
                  </a:lnTo>
                  <a:lnTo>
                    <a:pt x="142963" y="251858"/>
                  </a:lnTo>
                  <a:lnTo>
                    <a:pt x="133222" y="271165"/>
                  </a:lnTo>
                  <a:lnTo>
                    <a:pt x="113058" y="293224"/>
                  </a:lnTo>
                  <a:lnTo>
                    <a:pt x="83696" y="313241"/>
                  </a:lnTo>
                  <a:lnTo>
                    <a:pt x="75050" y="316238"/>
                  </a:lnTo>
                  <a:lnTo>
                    <a:pt x="52630" y="317390"/>
                  </a:lnTo>
                  <a:lnTo>
                    <a:pt x="46204" y="315569"/>
                  </a:lnTo>
                  <a:lnTo>
                    <a:pt x="40996" y="313114"/>
                  </a:lnTo>
                  <a:lnTo>
                    <a:pt x="34098" y="311026"/>
                  </a:lnTo>
                  <a:lnTo>
                    <a:pt x="0" y="2857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SMARTInkShape-440"/>
            <p:cNvSpPr/>
            <p:nvPr>
              <p:custDataLst>
                <p:tags r:id="rId31"/>
              </p:custDataLst>
            </p:nvPr>
          </p:nvSpPr>
          <p:spPr>
            <a:xfrm>
              <a:off x="7651758" y="5112019"/>
              <a:ext cx="203193" cy="196580"/>
            </a:xfrm>
            <a:custGeom>
              <a:avLst/>
              <a:gdLst/>
              <a:ahLst/>
              <a:cxnLst/>
              <a:rect l="0" t="0" r="0" b="0"/>
              <a:pathLst>
                <a:path w="203193" h="196580">
                  <a:moveTo>
                    <a:pt x="25392" y="63231"/>
                  </a:moveTo>
                  <a:lnTo>
                    <a:pt x="25392" y="63231"/>
                  </a:lnTo>
                  <a:lnTo>
                    <a:pt x="46591" y="63231"/>
                  </a:lnTo>
                  <a:lnTo>
                    <a:pt x="50807" y="61349"/>
                  </a:lnTo>
                  <a:lnTo>
                    <a:pt x="55890" y="57764"/>
                  </a:lnTo>
                  <a:lnTo>
                    <a:pt x="61964" y="57055"/>
                  </a:lnTo>
                  <a:lnTo>
                    <a:pt x="65870" y="56959"/>
                  </a:lnTo>
                  <a:lnTo>
                    <a:pt x="92955" y="50001"/>
                  </a:lnTo>
                  <a:lnTo>
                    <a:pt x="101559" y="45539"/>
                  </a:lnTo>
                  <a:lnTo>
                    <a:pt x="103686" y="45087"/>
                  </a:lnTo>
                  <a:lnTo>
                    <a:pt x="120511" y="37316"/>
                  </a:lnTo>
                  <a:lnTo>
                    <a:pt x="125463" y="33523"/>
                  </a:lnTo>
                  <a:lnTo>
                    <a:pt x="129370" y="32389"/>
                  </a:lnTo>
                  <a:lnTo>
                    <a:pt x="130694" y="31381"/>
                  </a:lnTo>
                  <a:lnTo>
                    <a:pt x="132993" y="26093"/>
                  </a:lnTo>
                  <a:lnTo>
                    <a:pt x="133333" y="15697"/>
                  </a:lnTo>
                  <a:lnTo>
                    <a:pt x="132630" y="14608"/>
                  </a:lnTo>
                  <a:lnTo>
                    <a:pt x="131456" y="13882"/>
                  </a:lnTo>
                  <a:lnTo>
                    <a:pt x="129969" y="13399"/>
                  </a:lnTo>
                  <a:lnTo>
                    <a:pt x="120477" y="7532"/>
                  </a:lnTo>
                  <a:lnTo>
                    <a:pt x="110037" y="5566"/>
                  </a:lnTo>
                  <a:lnTo>
                    <a:pt x="101588" y="1093"/>
                  </a:lnTo>
                  <a:lnTo>
                    <a:pt x="89754" y="0"/>
                  </a:lnTo>
                  <a:lnTo>
                    <a:pt x="83865" y="1732"/>
                  </a:lnTo>
                  <a:lnTo>
                    <a:pt x="78896" y="4148"/>
                  </a:lnTo>
                  <a:lnTo>
                    <a:pt x="72133" y="6214"/>
                  </a:lnTo>
                  <a:lnTo>
                    <a:pt x="65660" y="10275"/>
                  </a:lnTo>
                  <a:lnTo>
                    <a:pt x="59274" y="12498"/>
                  </a:lnTo>
                  <a:lnTo>
                    <a:pt x="16948" y="46300"/>
                  </a:lnTo>
                  <a:lnTo>
                    <a:pt x="14584" y="50532"/>
                  </a:lnTo>
                  <a:lnTo>
                    <a:pt x="6299" y="73226"/>
                  </a:lnTo>
                  <a:lnTo>
                    <a:pt x="2174" y="80695"/>
                  </a:lnTo>
                  <a:lnTo>
                    <a:pt x="0" y="119495"/>
                  </a:lnTo>
                  <a:lnTo>
                    <a:pt x="1876" y="125396"/>
                  </a:lnTo>
                  <a:lnTo>
                    <a:pt x="4358" y="130371"/>
                  </a:lnTo>
                  <a:lnTo>
                    <a:pt x="6460" y="137139"/>
                  </a:lnTo>
                  <a:lnTo>
                    <a:pt x="21246" y="159708"/>
                  </a:lnTo>
                  <a:lnTo>
                    <a:pt x="39334" y="173219"/>
                  </a:lnTo>
                  <a:lnTo>
                    <a:pt x="45934" y="175615"/>
                  </a:lnTo>
                  <a:lnTo>
                    <a:pt x="52866" y="177385"/>
                  </a:lnTo>
                  <a:lnTo>
                    <a:pt x="72605" y="187582"/>
                  </a:lnTo>
                  <a:lnTo>
                    <a:pt x="118533" y="196289"/>
                  </a:lnTo>
                  <a:lnTo>
                    <a:pt x="163858" y="196579"/>
                  </a:lnTo>
                  <a:lnTo>
                    <a:pt x="175719" y="195875"/>
                  </a:lnTo>
                  <a:lnTo>
                    <a:pt x="203192" y="1902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MARTInkShape-441"/>
            <p:cNvSpPr/>
            <p:nvPr>
              <p:custDataLst>
                <p:tags r:id="rId32"/>
              </p:custDataLst>
            </p:nvPr>
          </p:nvSpPr>
          <p:spPr>
            <a:xfrm>
              <a:off x="7099300" y="5010151"/>
              <a:ext cx="215899" cy="291130"/>
            </a:xfrm>
            <a:custGeom>
              <a:avLst/>
              <a:gdLst/>
              <a:ahLst/>
              <a:cxnLst/>
              <a:rect l="0" t="0" r="0" b="0"/>
              <a:pathLst>
                <a:path w="215899" h="291130">
                  <a:moveTo>
                    <a:pt x="158750" y="19049"/>
                  </a:moveTo>
                  <a:lnTo>
                    <a:pt x="158750" y="19049"/>
                  </a:lnTo>
                  <a:lnTo>
                    <a:pt x="158750" y="6"/>
                  </a:lnTo>
                  <a:lnTo>
                    <a:pt x="164217" y="0"/>
                  </a:lnTo>
                  <a:lnTo>
                    <a:pt x="164512" y="705"/>
                  </a:lnTo>
                  <a:lnTo>
                    <a:pt x="164839" y="3370"/>
                  </a:lnTo>
                  <a:lnTo>
                    <a:pt x="166865" y="6907"/>
                  </a:lnTo>
                  <a:lnTo>
                    <a:pt x="181522" y="24168"/>
                  </a:lnTo>
                  <a:lnTo>
                    <a:pt x="185512" y="36811"/>
                  </a:lnTo>
                  <a:lnTo>
                    <a:pt x="200431" y="61449"/>
                  </a:lnTo>
                  <a:lnTo>
                    <a:pt x="204535" y="74749"/>
                  </a:lnTo>
                  <a:lnTo>
                    <a:pt x="207321" y="79788"/>
                  </a:lnTo>
                  <a:lnTo>
                    <a:pt x="208890" y="87297"/>
                  </a:lnTo>
                  <a:lnTo>
                    <a:pt x="210060" y="97440"/>
                  </a:lnTo>
                  <a:lnTo>
                    <a:pt x="213856" y="105933"/>
                  </a:lnTo>
                  <a:lnTo>
                    <a:pt x="215897" y="152271"/>
                  </a:lnTo>
                  <a:lnTo>
                    <a:pt x="215898" y="154431"/>
                  </a:lnTo>
                  <a:lnTo>
                    <a:pt x="207785" y="189058"/>
                  </a:lnTo>
                  <a:lnTo>
                    <a:pt x="205238" y="194797"/>
                  </a:lnTo>
                  <a:lnTo>
                    <a:pt x="203098" y="205257"/>
                  </a:lnTo>
                  <a:lnTo>
                    <a:pt x="185993" y="239545"/>
                  </a:lnTo>
                  <a:lnTo>
                    <a:pt x="181143" y="252790"/>
                  </a:lnTo>
                  <a:lnTo>
                    <a:pt x="171333" y="266261"/>
                  </a:lnTo>
                  <a:lnTo>
                    <a:pt x="162961" y="275079"/>
                  </a:lnTo>
                  <a:lnTo>
                    <a:pt x="158740" y="277479"/>
                  </a:lnTo>
                  <a:lnTo>
                    <a:pt x="136054" y="285791"/>
                  </a:lnTo>
                  <a:lnTo>
                    <a:pt x="127116" y="290644"/>
                  </a:lnTo>
                  <a:lnTo>
                    <a:pt x="124961" y="291129"/>
                  </a:lnTo>
                  <a:lnTo>
                    <a:pt x="93178" y="285201"/>
                  </a:lnTo>
                  <a:lnTo>
                    <a:pt x="76326" y="277919"/>
                  </a:lnTo>
                  <a:lnTo>
                    <a:pt x="42596" y="251875"/>
                  </a:lnTo>
                  <a:lnTo>
                    <a:pt x="9172" y="204800"/>
                  </a:lnTo>
                  <a:lnTo>
                    <a:pt x="5026" y="191861"/>
                  </a:lnTo>
                  <a:lnTo>
                    <a:pt x="3351" y="189290"/>
                  </a:lnTo>
                  <a:lnTo>
                    <a:pt x="993" y="178930"/>
                  </a:lnTo>
                  <a:lnTo>
                    <a:pt x="0" y="16509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442"/>
            <p:cNvSpPr/>
            <p:nvPr>
              <p:custDataLst>
                <p:tags r:id="rId33"/>
              </p:custDataLst>
            </p:nvPr>
          </p:nvSpPr>
          <p:spPr>
            <a:xfrm>
              <a:off x="7080250" y="4997460"/>
              <a:ext cx="247651" cy="31741"/>
            </a:xfrm>
            <a:custGeom>
              <a:avLst/>
              <a:gdLst/>
              <a:ahLst/>
              <a:cxnLst/>
              <a:rect l="0" t="0" r="0" b="0"/>
              <a:pathLst>
                <a:path w="247651" h="31741">
                  <a:moveTo>
                    <a:pt x="247650" y="31740"/>
                  </a:moveTo>
                  <a:lnTo>
                    <a:pt x="247650" y="31740"/>
                  </a:lnTo>
                  <a:lnTo>
                    <a:pt x="242183" y="26273"/>
                  </a:lnTo>
                  <a:lnTo>
                    <a:pt x="236405" y="24859"/>
                  </a:lnTo>
                  <a:lnTo>
                    <a:pt x="230521" y="21077"/>
                  </a:lnTo>
                  <a:lnTo>
                    <a:pt x="224309" y="18938"/>
                  </a:lnTo>
                  <a:lnTo>
                    <a:pt x="217294" y="14855"/>
                  </a:lnTo>
                  <a:lnTo>
                    <a:pt x="172527" y="6743"/>
                  </a:lnTo>
                  <a:lnTo>
                    <a:pt x="163462" y="5814"/>
                  </a:lnTo>
                  <a:lnTo>
                    <a:pt x="136920" y="594"/>
                  </a:lnTo>
                  <a:lnTo>
                    <a:pt x="89949" y="0"/>
                  </a:lnTo>
                  <a:lnTo>
                    <a:pt x="61710" y="1872"/>
                  </a:lnTo>
                  <a:lnTo>
                    <a:pt x="17287" y="14063"/>
                  </a:lnTo>
                  <a:lnTo>
                    <a:pt x="0" y="1904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MARTInkShape-443"/>
            <p:cNvSpPr/>
            <p:nvPr>
              <p:custDataLst>
                <p:tags r:id="rId34"/>
              </p:custDataLst>
            </p:nvPr>
          </p:nvSpPr>
          <p:spPr>
            <a:xfrm>
              <a:off x="7391400" y="5073921"/>
              <a:ext cx="247651" cy="279130"/>
            </a:xfrm>
            <a:custGeom>
              <a:avLst/>
              <a:gdLst/>
              <a:ahLst/>
              <a:cxnLst/>
              <a:rect l="0" t="0" r="0" b="0"/>
              <a:pathLst>
                <a:path w="247651" h="279130">
                  <a:moveTo>
                    <a:pt x="0" y="63229"/>
                  </a:moveTo>
                  <a:lnTo>
                    <a:pt x="0" y="63229"/>
                  </a:lnTo>
                  <a:lnTo>
                    <a:pt x="0" y="72067"/>
                  </a:lnTo>
                  <a:lnTo>
                    <a:pt x="1881" y="76094"/>
                  </a:lnTo>
                  <a:lnTo>
                    <a:pt x="4364" y="80236"/>
                  </a:lnTo>
                  <a:lnTo>
                    <a:pt x="5958" y="88643"/>
                  </a:lnTo>
                  <a:lnTo>
                    <a:pt x="7040" y="112030"/>
                  </a:lnTo>
                  <a:lnTo>
                    <a:pt x="22137" y="157330"/>
                  </a:lnTo>
                  <a:lnTo>
                    <a:pt x="31878" y="175775"/>
                  </a:lnTo>
                  <a:lnTo>
                    <a:pt x="33951" y="178476"/>
                  </a:lnTo>
                  <a:lnTo>
                    <a:pt x="36256" y="185241"/>
                  </a:lnTo>
                  <a:lnTo>
                    <a:pt x="36871" y="189020"/>
                  </a:lnTo>
                  <a:lnTo>
                    <a:pt x="38691" y="192245"/>
                  </a:lnTo>
                  <a:lnTo>
                    <a:pt x="52298" y="204754"/>
                  </a:lnTo>
                  <a:lnTo>
                    <a:pt x="58757" y="207268"/>
                  </a:lnTo>
                  <a:lnTo>
                    <a:pt x="65625" y="209091"/>
                  </a:lnTo>
                  <a:lnTo>
                    <a:pt x="75784" y="214128"/>
                  </a:lnTo>
                  <a:lnTo>
                    <a:pt x="97359" y="215603"/>
                  </a:lnTo>
                  <a:lnTo>
                    <a:pt x="101597" y="213736"/>
                  </a:lnTo>
                  <a:lnTo>
                    <a:pt x="116416" y="200702"/>
                  </a:lnTo>
                  <a:lnTo>
                    <a:pt x="129117" y="179264"/>
                  </a:lnTo>
                  <a:lnTo>
                    <a:pt x="132096" y="170203"/>
                  </a:lnTo>
                  <a:lnTo>
                    <a:pt x="136689" y="125656"/>
                  </a:lnTo>
                  <a:lnTo>
                    <a:pt x="139648" y="80217"/>
                  </a:lnTo>
                  <a:lnTo>
                    <a:pt x="139699" y="32968"/>
                  </a:lnTo>
                  <a:lnTo>
                    <a:pt x="139700" y="30355"/>
                  </a:lnTo>
                  <a:lnTo>
                    <a:pt x="141581" y="25570"/>
                  </a:lnTo>
                  <a:lnTo>
                    <a:pt x="144064" y="21092"/>
                  </a:lnTo>
                  <a:lnTo>
                    <a:pt x="145658" y="12468"/>
                  </a:lnTo>
                  <a:lnTo>
                    <a:pt x="146049" y="0"/>
                  </a:lnTo>
                  <a:lnTo>
                    <a:pt x="146050" y="8591"/>
                  </a:lnTo>
                  <a:lnTo>
                    <a:pt x="147931" y="12605"/>
                  </a:lnTo>
                  <a:lnTo>
                    <a:pt x="150414" y="16740"/>
                  </a:lnTo>
                  <a:lnTo>
                    <a:pt x="151812" y="23741"/>
                  </a:lnTo>
                  <a:lnTo>
                    <a:pt x="152931" y="34439"/>
                  </a:lnTo>
                  <a:lnTo>
                    <a:pt x="164138" y="80172"/>
                  </a:lnTo>
                  <a:lnTo>
                    <a:pt x="176631" y="127722"/>
                  </a:lnTo>
                  <a:lnTo>
                    <a:pt x="192696" y="172349"/>
                  </a:lnTo>
                  <a:lnTo>
                    <a:pt x="208297" y="219521"/>
                  </a:lnTo>
                  <a:lnTo>
                    <a:pt x="212757" y="228177"/>
                  </a:lnTo>
                  <a:lnTo>
                    <a:pt x="247650" y="27912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SMARTInkShape-Group176"/>
          <p:cNvGrpSpPr/>
          <p:nvPr/>
        </p:nvGrpSpPr>
        <p:grpSpPr>
          <a:xfrm>
            <a:off x="2616200" y="5004690"/>
            <a:ext cx="1746251" cy="1008492"/>
            <a:chOff x="2616200" y="5004690"/>
            <a:chExt cx="1746251" cy="1008492"/>
          </a:xfrm>
        </p:grpSpPr>
        <p:sp>
          <p:nvSpPr>
            <p:cNvPr id="173" name="SMARTInkShape-444"/>
            <p:cNvSpPr/>
            <p:nvPr>
              <p:custDataLst>
                <p:tags r:id="rId21"/>
              </p:custDataLst>
            </p:nvPr>
          </p:nvSpPr>
          <p:spPr>
            <a:xfrm>
              <a:off x="3619574" y="5302275"/>
              <a:ext cx="196381" cy="710907"/>
            </a:xfrm>
            <a:custGeom>
              <a:avLst/>
              <a:gdLst/>
              <a:ahLst/>
              <a:cxnLst/>
              <a:rect l="0" t="0" r="0" b="0"/>
              <a:pathLst>
                <a:path w="196381" h="710907">
                  <a:moveTo>
                    <a:pt x="133276" y="69825"/>
                  </a:moveTo>
                  <a:lnTo>
                    <a:pt x="133276" y="69825"/>
                  </a:lnTo>
                  <a:lnTo>
                    <a:pt x="133276" y="51527"/>
                  </a:lnTo>
                  <a:lnTo>
                    <a:pt x="135158" y="45700"/>
                  </a:lnTo>
                  <a:lnTo>
                    <a:pt x="137640" y="40758"/>
                  </a:lnTo>
                  <a:lnTo>
                    <a:pt x="139364" y="29683"/>
                  </a:lnTo>
                  <a:lnTo>
                    <a:pt x="139626" y="3248"/>
                  </a:lnTo>
                  <a:lnTo>
                    <a:pt x="138920" y="2157"/>
                  </a:lnTo>
                  <a:lnTo>
                    <a:pt x="137744" y="1430"/>
                  </a:lnTo>
                  <a:lnTo>
                    <a:pt x="132718" y="406"/>
                  </a:lnTo>
                  <a:lnTo>
                    <a:pt x="118427" y="0"/>
                  </a:lnTo>
                  <a:lnTo>
                    <a:pt x="114212" y="1868"/>
                  </a:lnTo>
                  <a:lnTo>
                    <a:pt x="109986" y="4344"/>
                  </a:lnTo>
                  <a:lnTo>
                    <a:pt x="103641" y="6444"/>
                  </a:lnTo>
                  <a:lnTo>
                    <a:pt x="80229" y="24022"/>
                  </a:lnTo>
                  <a:lnTo>
                    <a:pt x="68287" y="36762"/>
                  </a:lnTo>
                  <a:lnTo>
                    <a:pt x="61353" y="42431"/>
                  </a:lnTo>
                  <a:lnTo>
                    <a:pt x="33038" y="87590"/>
                  </a:lnTo>
                  <a:lnTo>
                    <a:pt x="12661" y="134781"/>
                  </a:lnTo>
                  <a:lnTo>
                    <a:pt x="1811" y="171553"/>
                  </a:lnTo>
                  <a:lnTo>
                    <a:pt x="0" y="217866"/>
                  </a:lnTo>
                  <a:lnTo>
                    <a:pt x="653" y="234810"/>
                  </a:lnTo>
                  <a:lnTo>
                    <a:pt x="16933" y="280845"/>
                  </a:lnTo>
                  <a:lnTo>
                    <a:pt x="27453" y="299202"/>
                  </a:lnTo>
                  <a:lnTo>
                    <a:pt x="45611" y="318592"/>
                  </a:lnTo>
                  <a:lnTo>
                    <a:pt x="52215" y="321499"/>
                  </a:lnTo>
                  <a:lnTo>
                    <a:pt x="87618" y="329873"/>
                  </a:lnTo>
                  <a:lnTo>
                    <a:pt x="99678" y="326715"/>
                  </a:lnTo>
                  <a:lnTo>
                    <a:pt x="125447" y="311072"/>
                  </a:lnTo>
                  <a:lnTo>
                    <a:pt x="130502" y="306163"/>
                  </a:lnTo>
                  <a:lnTo>
                    <a:pt x="158273" y="261600"/>
                  </a:lnTo>
                  <a:lnTo>
                    <a:pt x="175594" y="216383"/>
                  </a:lnTo>
                  <a:lnTo>
                    <a:pt x="181249" y="201130"/>
                  </a:lnTo>
                  <a:lnTo>
                    <a:pt x="189433" y="155666"/>
                  </a:lnTo>
                  <a:lnTo>
                    <a:pt x="190400" y="110955"/>
                  </a:lnTo>
                  <a:lnTo>
                    <a:pt x="182311" y="68512"/>
                  </a:lnTo>
                  <a:lnTo>
                    <a:pt x="178631" y="56003"/>
                  </a:lnTo>
                  <a:lnTo>
                    <a:pt x="177199" y="46738"/>
                  </a:lnTo>
                  <a:lnTo>
                    <a:pt x="172282" y="39355"/>
                  </a:lnTo>
                  <a:lnTo>
                    <a:pt x="169897" y="38644"/>
                  </a:lnTo>
                  <a:lnTo>
                    <a:pt x="168273" y="38454"/>
                  </a:lnTo>
                  <a:lnTo>
                    <a:pt x="167191" y="37622"/>
                  </a:lnTo>
                  <a:lnTo>
                    <a:pt x="165988" y="34816"/>
                  </a:lnTo>
                  <a:lnTo>
                    <a:pt x="165667" y="34491"/>
                  </a:lnTo>
                  <a:lnTo>
                    <a:pt x="165453" y="34981"/>
                  </a:lnTo>
                  <a:lnTo>
                    <a:pt x="165311" y="36012"/>
                  </a:lnTo>
                  <a:lnTo>
                    <a:pt x="164511" y="36700"/>
                  </a:lnTo>
                  <a:lnTo>
                    <a:pt x="161739" y="37464"/>
                  </a:lnTo>
                  <a:lnTo>
                    <a:pt x="160719" y="38373"/>
                  </a:lnTo>
                  <a:lnTo>
                    <a:pt x="153770" y="50916"/>
                  </a:lnTo>
                  <a:lnTo>
                    <a:pt x="144525" y="80812"/>
                  </a:lnTo>
                  <a:lnTo>
                    <a:pt x="142892" y="83500"/>
                  </a:lnTo>
                  <a:lnTo>
                    <a:pt x="140271" y="102316"/>
                  </a:lnTo>
                  <a:lnTo>
                    <a:pt x="139651" y="146343"/>
                  </a:lnTo>
                  <a:lnTo>
                    <a:pt x="139627" y="190880"/>
                  </a:lnTo>
                  <a:lnTo>
                    <a:pt x="141508" y="233637"/>
                  </a:lnTo>
                  <a:lnTo>
                    <a:pt x="150610" y="279820"/>
                  </a:lnTo>
                  <a:lnTo>
                    <a:pt x="159083" y="325188"/>
                  </a:lnTo>
                  <a:lnTo>
                    <a:pt x="169313" y="365633"/>
                  </a:lnTo>
                  <a:lnTo>
                    <a:pt x="177600" y="410507"/>
                  </a:lnTo>
                  <a:lnTo>
                    <a:pt x="184120" y="454994"/>
                  </a:lnTo>
                  <a:lnTo>
                    <a:pt x="189780" y="495789"/>
                  </a:lnTo>
                  <a:lnTo>
                    <a:pt x="191075" y="539120"/>
                  </a:lnTo>
                  <a:lnTo>
                    <a:pt x="196380" y="582258"/>
                  </a:lnTo>
                  <a:lnTo>
                    <a:pt x="196055" y="623728"/>
                  </a:lnTo>
                  <a:lnTo>
                    <a:pt x="188661" y="658874"/>
                  </a:lnTo>
                  <a:lnTo>
                    <a:pt x="181611" y="668545"/>
                  </a:lnTo>
                  <a:lnTo>
                    <a:pt x="146913" y="694239"/>
                  </a:lnTo>
                  <a:lnTo>
                    <a:pt x="125164" y="703336"/>
                  </a:lnTo>
                  <a:lnTo>
                    <a:pt x="106397" y="706576"/>
                  </a:lnTo>
                  <a:lnTo>
                    <a:pt x="94021" y="710267"/>
                  </a:lnTo>
                  <a:lnTo>
                    <a:pt x="83623" y="710906"/>
                  </a:lnTo>
                  <a:lnTo>
                    <a:pt x="77577" y="709174"/>
                  </a:lnTo>
                  <a:lnTo>
                    <a:pt x="71832" y="706758"/>
                  </a:lnTo>
                  <a:lnTo>
                    <a:pt x="53488" y="704289"/>
                  </a:lnTo>
                  <a:lnTo>
                    <a:pt x="31676" y="6921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MARTInkShape-445"/>
            <p:cNvSpPr/>
            <p:nvPr>
              <p:custDataLst>
                <p:tags r:id="rId22"/>
              </p:custDataLst>
            </p:nvPr>
          </p:nvSpPr>
          <p:spPr>
            <a:xfrm>
              <a:off x="3893314" y="5366663"/>
              <a:ext cx="284902" cy="341976"/>
            </a:xfrm>
            <a:custGeom>
              <a:avLst/>
              <a:gdLst/>
              <a:ahLst/>
              <a:cxnLst/>
              <a:rect l="0" t="0" r="0" b="0"/>
              <a:pathLst>
                <a:path w="284902" h="341976">
                  <a:moveTo>
                    <a:pt x="157986" y="49887"/>
                  </a:moveTo>
                  <a:lnTo>
                    <a:pt x="157986" y="49887"/>
                  </a:lnTo>
                  <a:lnTo>
                    <a:pt x="157986" y="37678"/>
                  </a:lnTo>
                  <a:lnTo>
                    <a:pt x="159868" y="31995"/>
                  </a:lnTo>
                  <a:lnTo>
                    <a:pt x="162350" y="27119"/>
                  </a:lnTo>
                  <a:lnTo>
                    <a:pt x="164162" y="18313"/>
                  </a:lnTo>
                  <a:lnTo>
                    <a:pt x="164258" y="15158"/>
                  </a:lnTo>
                  <a:lnTo>
                    <a:pt x="162420" y="11404"/>
                  </a:lnTo>
                  <a:lnTo>
                    <a:pt x="152541" y="0"/>
                  </a:lnTo>
                  <a:lnTo>
                    <a:pt x="151534" y="401"/>
                  </a:lnTo>
                  <a:lnTo>
                    <a:pt x="146745" y="3631"/>
                  </a:lnTo>
                  <a:lnTo>
                    <a:pt x="111458" y="16668"/>
                  </a:lnTo>
                  <a:lnTo>
                    <a:pt x="64566" y="60767"/>
                  </a:lnTo>
                  <a:lnTo>
                    <a:pt x="35157" y="103514"/>
                  </a:lnTo>
                  <a:lnTo>
                    <a:pt x="16249" y="148226"/>
                  </a:lnTo>
                  <a:lnTo>
                    <a:pt x="8424" y="171147"/>
                  </a:lnTo>
                  <a:lnTo>
                    <a:pt x="229" y="215894"/>
                  </a:lnTo>
                  <a:lnTo>
                    <a:pt x="0" y="254420"/>
                  </a:lnTo>
                  <a:lnTo>
                    <a:pt x="12586" y="293283"/>
                  </a:lnTo>
                  <a:lnTo>
                    <a:pt x="32922" y="323799"/>
                  </a:lnTo>
                  <a:lnTo>
                    <a:pt x="42770" y="331032"/>
                  </a:lnTo>
                  <a:lnTo>
                    <a:pt x="75483" y="340483"/>
                  </a:lnTo>
                  <a:lnTo>
                    <a:pt x="120279" y="341975"/>
                  </a:lnTo>
                  <a:lnTo>
                    <a:pt x="128527" y="341276"/>
                  </a:lnTo>
                  <a:lnTo>
                    <a:pt x="140399" y="336916"/>
                  </a:lnTo>
                  <a:lnTo>
                    <a:pt x="185555" y="307983"/>
                  </a:lnTo>
                  <a:lnTo>
                    <a:pt x="197513" y="299535"/>
                  </a:lnTo>
                  <a:lnTo>
                    <a:pt x="232421" y="253440"/>
                  </a:lnTo>
                  <a:lnTo>
                    <a:pt x="258216" y="209039"/>
                  </a:lnTo>
                  <a:lnTo>
                    <a:pt x="267782" y="191783"/>
                  </a:lnTo>
                  <a:lnTo>
                    <a:pt x="277136" y="150001"/>
                  </a:lnTo>
                  <a:lnTo>
                    <a:pt x="280073" y="133878"/>
                  </a:lnTo>
                  <a:lnTo>
                    <a:pt x="284016" y="115788"/>
                  </a:lnTo>
                  <a:lnTo>
                    <a:pt x="284901" y="90129"/>
                  </a:lnTo>
                  <a:lnTo>
                    <a:pt x="278514" y="61177"/>
                  </a:lnTo>
                  <a:lnTo>
                    <a:pt x="269199" y="41531"/>
                  </a:lnTo>
                  <a:lnTo>
                    <a:pt x="257384" y="28730"/>
                  </a:lnTo>
                  <a:lnTo>
                    <a:pt x="253198" y="26373"/>
                  </a:lnTo>
                  <a:lnTo>
                    <a:pt x="247012" y="24735"/>
                  </a:lnTo>
                  <a:lnTo>
                    <a:pt x="231992" y="24497"/>
                  </a:lnTo>
                  <a:lnTo>
                    <a:pt x="227802" y="26373"/>
                  </a:lnTo>
                  <a:lnTo>
                    <a:pt x="223587" y="28853"/>
                  </a:lnTo>
                  <a:lnTo>
                    <a:pt x="209646" y="33947"/>
                  </a:lnTo>
                  <a:lnTo>
                    <a:pt x="207243" y="35732"/>
                  </a:lnTo>
                  <a:lnTo>
                    <a:pt x="202449" y="41617"/>
                  </a:lnTo>
                  <a:lnTo>
                    <a:pt x="157986" y="752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MARTInkShape-446"/>
            <p:cNvSpPr/>
            <p:nvPr>
              <p:custDataLst>
                <p:tags r:id="rId23"/>
              </p:custDataLst>
            </p:nvPr>
          </p:nvSpPr>
          <p:spPr>
            <a:xfrm>
              <a:off x="4032273" y="5365750"/>
              <a:ext cx="330178" cy="380999"/>
            </a:xfrm>
            <a:custGeom>
              <a:avLst/>
              <a:gdLst/>
              <a:ahLst/>
              <a:cxnLst/>
              <a:rect l="0" t="0" r="0" b="0"/>
              <a:pathLst>
                <a:path w="330178" h="380999">
                  <a:moveTo>
                    <a:pt x="6327" y="0"/>
                  </a:moveTo>
                  <a:lnTo>
                    <a:pt x="6327" y="0"/>
                  </a:lnTo>
                  <a:lnTo>
                    <a:pt x="0" y="0"/>
                  </a:lnTo>
                  <a:lnTo>
                    <a:pt x="9437" y="0"/>
                  </a:lnTo>
                  <a:lnTo>
                    <a:pt x="10517" y="705"/>
                  </a:lnTo>
                  <a:lnTo>
                    <a:pt x="11237" y="1882"/>
                  </a:lnTo>
                  <a:lnTo>
                    <a:pt x="12393" y="5467"/>
                  </a:lnTo>
                  <a:lnTo>
                    <a:pt x="22786" y="17130"/>
                  </a:lnTo>
                  <a:lnTo>
                    <a:pt x="24226" y="21254"/>
                  </a:lnTo>
                  <a:lnTo>
                    <a:pt x="25315" y="22636"/>
                  </a:lnTo>
                  <a:lnTo>
                    <a:pt x="34114" y="28407"/>
                  </a:lnTo>
                  <a:lnTo>
                    <a:pt x="60656" y="62042"/>
                  </a:lnTo>
                  <a:lnTo>
                    <a:pt x="64801" y="74867"/>
                  </a:lnTo>
                  <a:lnTo>
                    <a:pt x="95230" y="121170"/>
                  </a:lnTo>
                  <a:lnTo>
                    <a:pt x="99696" y="131623"/>
                  </a:lnTo>
                  <a:lnTo>
                    <a:pt x="116678" y="175969"/>
                  </a:lnTo>
                  <a:lnTo>
                    <a:pt x="124211" y="188309"/>
                  </a:lnTo>
                  <a:lnTo>
                    <a:pt x="140104" y="235353"/>
                  </a:lnTo>
                  <a:lnTo>
                    <a:pt x="150533" y="255360"/>
                  </a:lnTo>
                  <a:lnTo>
                    <a:pt x="152840" y="274640"/>
                  </a:lnTo>
                  <a:lnTo>
                    <a:pt x="163346" y="298853"/>
                  </a:lnTo>
                  <a:lnTo>
                    <a:pt x="165013" y="306390"/>
                  </a:lnTo>
                  <a:lnTo>
                    <a:pt x="169919" y="314600"/>
                  </a:lnTo>
                  <a:lnTo>
                    <a:pt x="173814" y="319268"/>
                  </a:lnTo>
                  <a:lnTo>
                    <a:pt x="176015" y="325577"/>
                  </a:lnTo>
                  <a:lnTo>
                    <a:pt x="177700" y="332379"/>
                  </a:lnTo>
                  <a:lnTo>
                    <a:pt x="184530" y="342494"/>
                  </a:lnTo>
                  <a:lnTo>
                    <a:pt x="206178" y="364947"/>
                  </a:lnTo>
                  <a:lnTo>
                    <a:pt x="209920" y="366810"/>
                  </a:lnTo>
                  <a:lnTo>
                    <a:pt x="232237" y="374709"/>
                  </a:lnTo>
                  <a:lnTo>
                    <a:pt x="241164" y="379549"/>
                  </a:lnTo>
                  <a:lnTo>
                    <a:pt x="268871" y="380998"/>
                  </a:lnTo>
                  <a:lnTo>
                    <a:pt x="273061" y="379118"/>
                  </a:lnTo>
                  <a:lnTo>
                    <a:pt x="277276" y="376636"/>
                  </a:lnTo>
                  <a:lnTo>
                    <a:pt x="283615" y="374533"/>
                  </a:lnTo>
                  <a:lnTo>
                    <a:pt x="289962" y="370460"/>
                  </a:lnTo>
                  <a:lnTo>
                    <a:pt x="294194" y="369260"/>
                  </a:lnTo>
                  <a:lnTo>
                    <a:pt x="295605" y="368235"/>
                  </a:lnTo>
                  <a:lnTo>
                    <a:pt x="296546" y="366845"/>
                  </a:lnTo>
                  <a:lnTo>
                    <a:pt x="297173" y="365213"/>
                  </a:lnTo>
                  <a:lnTo>
                    <a:pt x="298296" y="364126"/>
                  </a:lnTo>
                  <a:lnTo>
                    <a:pt x="301426" y="362917"/>
                  </a:lnTo>
                  <a:lnTo>
                    <a:pt x="309184" y="361435"/>
                  </a:lnTo>
                  <a:lnTo>
                    <a:pt x="316246" y="356508"/>
                  </a:lnTo>
                  <a:lnTo>
                    <a:pt x="323822" y="355600"/>
                  </a:lnTo>
                  <a:lnTo>
                    <a:pt x="330177" y="355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MARTInkShape-447"/>
            <p:cNvSpPr/>
            <p:nvPr>
              <p:custDataLst>
                <p:tags r:id="rId24"/>
              </p:custDataLst>
            </p:nvPr>
          </p:nvSpPr>
          <p:spPr>
            <a:xfrm>
              <a:off x="2616200" y="5004690"/>
              <a:ext cx="285751" cy="640402"/>
            </a:xfrm>
            <a:custGeom>
              <a:avLst/>
              <a:gdLst/>
              <a:ahLst/>
              <a:cxnLst/>
              <a:rect l="0" t="0" r="0" b="0"/>
              <a:pathLst>
                <a:path w="285751" h="640402">
                  <a:moveTo>
                    <a:pt x="234950" y="24510"/>
                  </a:moveTo>
                  <a:lnTo>
                    <a:pt x="234950" y="24510"/>
                  </a:lnTo>
                  <a:lnTo>
                    <a:pt x="229483" y="24510"/>
                  </a:lnTo>
                  <a:lnTo>
                    <a:pt x="223210" y="19043"/>
                  </a:lnTo>
                  <a:lnTo>
                    <a:pt x="222275" y="12094"/>
                  </a:lnTo>
                  <a:lnTo>
                    <a:pt x="222252" y="6368"/>
                  </a:lnTo>
                  <a:lnTo>
                    <a:pt x="222957" y="6065"/>
                  </a:lnTo>
                  <a:lnTo>
                    <a:pt x="227717" y="5539"/>
                  </a:lnTo>
                  <a:lnTo>
                    <a:pt x="233990" y="0"/>
                  </a:lnTo>
                  <a:lnTo>
                    <a:pt x="235015" y="409"/>
                  </a:lnTo>
                  <a:lnTo>
                    <a:pt x="244385" y="8593"/>
                  </a:lnTo>
                  <a:lnTo>
                    <a:pt x="246199" y="12262"/>
                  </a:lnTo>
                  <a:lnTo>
                    <a:pt x="246682" y="14228"/>
                  </a:lnTo>
                  <a:lnTo>
                    <a:pt x="252549" y="24550"/>
                  </a:lnTo>
                  <a:lnTo>
                    <a:pt x="264657" y="71273"/>
                  </a:lnTo>
                  <a:lnTo>
                    <a:pt x="273114" y="114943"/>
                  </a:lnTo>
                  <a:lnTo>
                    <a:pt x="278433" y="139987"/>
                  </a:lnTo>
                  <a:lnTo>
                    <a:pt x="281154" y="168833"/>
                  </a:lnTo>
                  <a:lnTo>
                    <a:pt x="284388" y="184630"/>
                  </a:lnTo>
                  <a:lnTo>
                    <a:pt x="285670" y="227790"/>
                  </a:lnTo>
                  <a:lnTo>
                    <a:pt x="285747" y="272555"/>
                  </a:lnTo>
                  <a:lnTo>
                    <a:pt x="285750" y="316633"/>
                  </a:lnTo>
                  <a:lnTo>
                    <a:pt x="280283" y="360179"/>
                  </a:lnTo>
                  <a:lnTo>
                    <a:pt x="276107" y="402454"/>
                  </a:lnTo>
                  <a:lnTo>
                    <a:pt x="266762" y="449781"/>
                  </a:lnTo>
                  <a:lnTo>
                    <a:pt x="253880" y="494400"/>
                  </a:lnTo>
                  <a:lnTo>
                    <a:pt x="237062" y="540846"/>
                  </a:lnTo>
                  <a:lnTo>
                    <a:pt x="220133" y="582995"/>
                  </a:lnTo>
                  <a:lnTo>
                    <a:pt x="182056" y="629587"/>
                  </a:lnTo>
                  <a:lnTo>
                    <a:pt x="175929" y="632100"/>
                  </a:lnTo>
                  <a:lnTo>
                    <a:pt x="130464" y="640401"/>
                  </a:lnTo>
                  <a:lnTo>
                    <a:pt x="99581" y="639753"/>
                  </a:lnTo>
                  <a:lnTo>
                    <a:pt x="87456" y="635434"/>
                  </a:lnTo>
                  <a:lnTo>
                    <a:pt x="63373" y="632345"/>
                  </a:lnTo>
                  <a:lnTo>
                    <a:pt x="56388" y="629092"/>
                  </a:lnTo>
                  <a:lnTo>
                    <a:pt x="53284" y="625295"/>
                  </a:lnTo>
                  <a:lnTo>
                    <a:pt x="51045" y="624000"/>
                  </a:lnTo>
                  <a:lnTo>
                    <a:pt x="39194" y="620040"/>
                  </a:lnTo>
                  <a:lnTo>
                    <a:pt x="36712" y="618380"/>
                  </a:lnTo>
                  <a:lnTo>
                    <a:pt x="10864" y="609679"/>
                  </a:lnTo>
                  <a:lnTo>
                    <a:pt x="9359" y="608650"/>
                  </a:lnTo>
                  <a:lnTo>
                    <a:pt x="8356" y="607259"/>
                  </a:lnTo>
                  <a:lnTo>
                    <a:pt x="6536" y="603832"/>
                  </a:lnTo>
                  <a:lnTo>
                    <a:pt x="2250" y="597935"/>
                  </a:lnTo>
                  <a:lnTo>
                    <a:pt x="667" y="591720"/>
                  </a:lnTo>
                  <a:lnTo>
                    <a:pt x="0" y="58331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MARTInkShape-448"/>
            <p:cNvSpPr/>
            <p:nvPr>
              <p:custDataLst>
                <p:tags r:id="rId25"/>
              </p:custDataLst>
            </p:nvPr>
          </p:nvSpPr>
          <p:spPr>
            <a:xfrm>
              <a:off x="3016250" y="5213350"/>
              <a:ext cx="292101" cy="450851"/>
            </a:xfrm>
            <a:custGeom>
              <a:avLst/>
              <a:gdLst/>
              <a:ahLst/>
              <a:cxnLst/>
              <a:rect l="0" t="0" r="0" b="0"/>
              <a:pathLst>
                <a:path w="292101" h="450851">
                  <a:moveTo>
                    <a:pt x="0" y="0"/>
                  </a:moveTo>
                  <a:lnTo>
                    <a:pt x="0" y="0"/>
                  </a:lnTo>
                  <a:lnTo>
                    <a:pt x="0" y="47404"/>
                  </a:lnTo>
                  <a:lnTo>
                    <a:pt x="0" y="90425"/>
                  </a:lnTo>
                  <a:lnTo>
                    <a:pt x="0" y="134534"/>
                  </a:lnTo>
                  <a:lnTo>
                    <a:pt x="1881" y="178239"/>
                  </a:lnTo>
                  <a:lnTo>
                    <a:pt x="6176" y="224253"/>
                  </a:lnTo>
                  <a:lnTo>
                    <a:pt x="8221" y="264936"/>
                  </a:lnTo>
                  <a:lnTo>
                    <a:pt x="25449" y="310712"/>
                  </a:lnTo>
                  <a:lnTo>
                    <a:pt x="48684" y="357006"/>
                  </a:lnTo>
                  <a:lnTo>
                    <a:pt x="65617" y="376656"/>
                  </a:lnTo>
                  <a:lnTo>
                    <a:pt x="69850" y="379069"/>
                  </a:lnTo>
                  <a:lnTo>
                    <a:pt x="74083" y="380847"/>
                  </a:lnTo>
                  <a:lnTo>
                    <a:pt x="80433" y="385110"/>
                  </a:lnTo>
                  <a:lnTo>
                    <a:pt x="86783" y="386686"/>
                  </a:lnTo>
                  <a:lnTo>
                    <a:pt x="97367" y="387262"/>
                  </a:lnTo>
                  <a:lnTo>
                    <a:pt x="107088" y="383953"/>
                  </a:lnTo>
                  <a:lnTo>
                    <a:pt x="120258" y="374481"/>
                  </a:lnTo>
                  <a:lnTo>
                    <a:pt x="124003" y="370342"/>
                  </a:lnTo>
                  <a:lnTo>
                    <a:pt x="148189" y="325672"/>
                  </a:lnTo>
                  <a:lnTo>
                    <a:pt x="167217" y="281770"/>
                  </a:lnTo>
                  <a:lnTo>
                    <a:pt x="178192" y="236676"/>
                  </a:lnTo>
                  <a:lnTo>
                    <a:pt x="181502" y="226545"/>
                  </a:lnTo>
                  <a:lnTo>
                    <a:pt x="189021" y="184029"/>
                  </a:lnTo>
                  <a:lnTo>
                    <a:pt x="192252" y="147921"/>
                  </a:lnTo>
                  <a:lnTo>
                    <a:pt x="195487" y="132023"/>
                  </a:lnTo>
                  <a:lnTo>
                    <a:pt x="198696" y="89031"/>
                  </a:lnTo>
                  <a:lnTo>
                    <a:pt x="202607" y="72820"/>
                  </a:lnTo>
                  <a:lnTo>
                    <a:pt x="203200" y="38101"/>
                  </a:lnTo>
                  <a:lnTo>
                    <a:pt x="203200" y="50309"/>
                  </a:lnTo>
                  <a:lnTo>
                    <a:pt x="205081" y="55992"/>
                  </a:lnTo>
                  <a:lnTo>
                    <a:pt x="207564" y="60868"/>
                  </a:lnTo>
                  <a:lnTo>
                    <a:pt x="209158" y="71630"/>
                  </a:lnTo>
                  <a:lnTo>
                    <a:pt x="211421" y="104851"/>
                  </a:lnTo>
                  <a:lnTo>
                    <a:pt x="215310" y="128708"/>
                  </a:lnTo>
                  <a:lnTo>
                    <a:pt x="221646" y="173673"/>
                  </a:lnTo>
                  <a:lnTo>
                    <a:pt x="222940" y="218532"/>
                  </a:lnTo>
                  <a:lnTo>
                    <a:pt x="228338" y="261335"/>
                  </a:lnTo>
                  <a:lnTo>
                    <a:pt x="238053" y="305970"/>
                  </a:lnTo>
                  <a:lnTo>
                    <a:pt x="251783" y="351313"/>
                  </a:lnTo>
                  <a:lnTo>
                    <a:pt x="254049" y="363345"/>
                  </a:lnTo>
                  <a:lnTo>
                    <a:pt x="258170" y="372398"/>
                  </a:lnTo>
                  <a:lnTo>
                    <a:pt x="260410" y="382998"/>
                  </a:lnTo>
                  <a:lnTo>
                    <a:pt x="264523" y="391626"/>
                  </a:lnTo>
                  <a:lnTo>
                    <a:pt x="267214" y="409987"/>
                  </a:lnTo>
                  <a:lnTo>
                    <a:pt x="271688" y="418972"/>
                  </a:lnTo>
                  <a:lnTo>
                    <a:pt x="272142" y="421132"/>
                  </a:lnTo>
                  <a:lnTo>
                    <a:pt x="276152" y="427541"/>
                  </a:lnTo>
                  <a:lnTo>
                    <a:pt x="292100" y="4508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MARTInkShape-449"/>
            <p:cNvSpPr/>
            <p:nvPr>
              <p:custDataLst>
                <p:tags r:id="rId26"/>
              </p:custDataLst>
            </p:nvPr>
          </p:nvSpPr>
          <p:spPr>
            <a:xfrm>
              <a:off x="3378200" y="5257826"/>
              <a:ext cx="247651" cy="450737"/>
            </a:xfrm>
            <a:custGeom>
              <a:avLst/>
              <a:gdLst/>
              <a:ahLst/>
              <a:cxnLst/>
              <a:rect l="0" t="0" r="0" b="0"/>
              <a:pathLst>
                <a:path w="247651" h="450737">
                  <a:moveTo>
                    <a:pt x="0" y="44424"/>
                  </a:moveTo>
                  <a:lnTo>
                    <a:pt x="0" y="44424"/>
                  </a:lnTo>
                  <a:lnTo>
                    <a:pt x="0" y="91711"/>
                  </a:lnTo>
                  <a:lnTo>
                    <a:pt x="0" y="138757"/>
                  </a:lnTo>
                  <a:lnTo>
                    <a:pt x="705" y="160794"/>
                  </a:lnTo>
                  <a:lnTo>
                    <a:pt x="14155" y="196421"/>
                  </a:lnTo>
                  <a:lnTo>
                    <a:pt x="27602" y="211617"/>
                  </a:lnTo>
                  <a:lnTo>
                    <a:pt x="31788" y="213982"/>
                  </a:lnTo>
                  <a:lnTo>
                    <a:pt x="36000" y="215739"/>
                  </a:lnTo>
                  <a:lnTo>
                    <a:pt x="49546" y="227397"/>
                  </a:lnTo>
                  <a:lnTo>
                    <a:pt x="52124" y="228051"/>
                  </a:lnTo>
                  <a:lnTo>
                    <a:pt x="77457" y="228565"/>
                  </a:lnTo>
                  <a:lnTo>
                    <a:pt x="82168" y="226688"/>
                  </a:lnTo>
                  <a:lnTo>
                    <a:pt x="90941" y="219735"/>
                  </a:lnTo>
                  <a:lnTo>
                    <a:pt x="93335" y="215709"/>
                  </a:lnTo>
                  <a:lnTo>
                    <a:pt x="95104" y="211567"/>
                  </a:lnTo>
                  <a:lnTo>
                    <a:pt x="111529" y="191883"/>
                  </a:lnTo>
                  <a:lnTo>
                    <a:pt x="115634" y="179098"/>
                  </a:lnTo>
                  <a:lnTo>
                    <a:pt x="117306" y="176540"/>
                  </a:lnTo>
                  <a:lnTo>
                    <a:pt x="125545" y="149038"/>
                  </a:lnTo>
                  <a:lnTo>
                    <a:pt x="128451" y="134217"/>
                  </a:lnTo>
                  <a:lnTo>
                    <a:pt x="131899" y="120889"/>
                  </a:lnTo>
                  <a:lnTo>
                    <a:pt x="134801" y="108003"/>
                  </a:lnTo>
                  <a:lnTo>
                    <a:pt x="138249" y="95247"/>
                  </a:lnTo>
                  <a:lnTo>
                    <a:pt x="140214" y="79130"/>
                  </a:lnTo>
                  <a:lnTo>
                    <a:pt x="144007" y="71484"/>
                  </a:lnTo>
                  <a:lnTo>
                    <a:pt x="145781" y="55923"/>
                  </a:lnTo>
                  <a:lnTo>
                    <a:pt x="144049" y="51181"/>
                  </a:lnTo>
                  <a:lnTo>
                    <a:pt x="142599" y="48928"/>
                  </a:lnTo>
                  <a:lnTo>
                    <a:pt x="138200" y="33084"/>
                  </a:lnTo>
                  <a:lnTo>
                    <a:pt x="135506" y="28095"/>
                  </a:lnTo>
                  <a:lnTo>
                    <a:pt x="134308" y="23526"/>
                  </a:lnTo>
                  <a:lnTo>
                    <a:pt x="133283" y="22025"/>
                  </a:lnTo>
                  <a:lnTo>
                    <a:pt x="131894" y="21025"/>
                  </a:lnTo>
                  <a:lnTo>
                    <a:pt x="130263" y="20358"/>
                  </a:lnTo>
                  <a:lnTo>
                    <a:pt x="129175" y="19208"/>
                  </a:lnTo>
                  <a:lnTo>
                    <a:pt x="125548" y="12292"/>
                  </a:lnTo>
                  <a:lnTo>
                    <a:pt x="123915" y="10303"/>
                  </a:lnTo>
                  <a:lnTo>
                    <a:pt x="120220" y="8092"/>
                  </a:lnTo>
                  <a:lnTo>
                    <a:pt x="116225" y="6404"/>
                  </a:lnTo>
                  <a:lnTo>
                    <a:pt x="110010" y="2193"/>
                  </a:lnTo>
                  <a:lnTo>
                    <a:pt x="103700" y="631"/>
                  </a:lnTo>
                  <a:lnTo>
                    <a:pt x="92250" y="0"/>
                  </a:lnTo>
                  <a:lnTo>
                    <a:pt x="88507" y="1867"/>
                  </a:lnTo>
                  <a:lnTo>
                    <a:pt x="70689" y="14901"/>
                  </a:lnTo>
                  <a:lnTo>
                    <a:pt x="62259" y="17802"/>
                  </a:lnTo>
                  <a:lnTo>
                    <a:pt x="57540" y="22244"/>
                  </a:lnTo>
                  <a:lnTo>
                    <a:pt x="29635" y="61713"/>
                  </a:lnTo>
                  <a:lnTo>
                    <a:pt x="15348" y="104403"/>
                  </a:lnTo>
                  <a:lnTo>
                    <a:pt x="7336" y="147017"/>
                  </a:lnTo>
                  <a:lnTo>
                    <a:pt x="646" y="194190"/>
                  </a:lnTo>
                  <a:lnTo>
                    <a:pt x="38" y="240229"/>
                  </a:lnTo>
                  <a:lnTo>
                    <a:pt x="3" y="281163"/>
                  </a:lnTo>
                  <a:lnTo>
                    <a:pt x="1882" y="301541"/>
                  </a:lnTo>
                  <a:lnTo>
                    <a:pt x="9460" y="343056"/>
                  </a:lnTo>
                  <a:lnTo>
                    <a:pt x="17580" y="382265"/>
                  </a:lnTo>
                  <a:lnTo>
                    <a:pt x="31788" y="410794"/>
                  </a:lnTo>
                  <a:lnTo>
                    <a:pt x="47598" y="430281"/>
                  </a:lnTo>
                  <a:lnTo>
                    <a:pt x="48665" y="432895"/>
                  </a:lnTo>
                  <a:lnTo>
                    <a:pt x="53614" y="437682"/>
                  </a:lnTo>
                  <a:lnTo>
                    <a:pt x="59812" y="441455"/>
                  </a:lnTo>
                  <a:lnTo>
                    <a:pt x="69540" y="445759"/>
                  </a:lnTo>
                  <a:lnTo>
                    <a:pt x="71760" y="447447"/>
                  </a:lnTo>
                  <a:lnTo>
                    <a:pt x="77989" y="449323"/>
                  </a:lnTo>
                  <a:lnTo>
                    <a:pt x="100471" y="450736"/>
                  </a:lnTo>
                  <a:lnTo>
                    <a:pt x="106507" y="448904"/>
                  </a:lnTo>
                  <a:lnTo>
                    <a:pt x="112248" y="446443"/>
                  </a:lnTo>
                  <a:lnTo>
                    <a:pt x="122707" y="444352"/>
                  </a:lnTo>
                  <a:lnTo>
                    <a:pt x="157601" y="423281"/>
                  </a:lnTo>
                  <a:lnTo>
                    <a:pt x="163649" y="417181"/>
                  </a:lnTo>
                  <a:lnTo>
                    <a:pt x="179554" y="395389"/>
                  </a:lnTo>
                  <a:lnTo>
                    <a:pt x="186341" y="389498"/>
                  </a:lnTo>
                  <a:lnTo>
                    <a:pt x="211643" y="350434"/>
                  </a:lnTo>
                  <a:lnTo>
                    <a:pt x="218897" y="334699"/>
                  </a:lnTo>
                  <a:lnTo>
                    <a:pt x="230794" y="321733"/>
                  </a:lnTo>
                  <a:lnTo>
                    <a:pt x="234984" y="319367"/>
                  </a:lnTo>
                  <a:lnTo>
                    <a:pt x="237089" y="318736"/>
                  </a:lnTo>
                  <a:lnTo>
                    <a:pt x="238493" y="317610"/>
                  </a:lnTo>
                  <a:lnTo>
                    <a:pt x="240052" y="314477"/>
                  </a:lnTo>
                  <a:lnTo>
                    <a:pt x="241290" y="304877"/>
                  </a:lnTo>
                  <a:lnTo>
                    <a:pt x="247650" y="30477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SMARTInkShape-Group177"/>
          <p:cNvGrpSpPr/>
          <p:nvPr/>
        </p:nvGrpSpPr>
        <p:grpSpPr>
          <a:xfrm>
            <a:off x="6889775" y="2514600"/>
            <a:ext cx="2482826" cy="895155"/>
            <a:chOff x="6889775" y="2514600"/>
            <a:chExt cx="2482826" cy="895155"/>
          </a:xfrm>
        </p:grpSpPr>
        <p:sp>
          <p:nvSpPr>
            <p:cNvPr id="180" name="SMARTInkShape-450"/>
            <p:cNvSpPr/>
            <p:nvPr>
              <p:custDataLst>
                <p:tags r:id="rId12"/>
              </p:custDataLst>
            </p:nvPr>
          </p:nvSpPr>
          <p:spPr>
            <a:xfrm>
              <a:off x="6940550" y="2514600"/>
              <a:ext cx="539751" cy="19051"/>
            </a:xfrm>
            <a:custGeom>
              <a:avLst/>
              <a:gdLst/>
              <a:ahLst/>
              <a:cxnLst/>
              <a:rect l="0" t="0" r="0" b="0"/>
              <a:pathLst>
                <a:path w="539751" h="19051">
                  <a:moveTo>
                    <a:pt x="0" y="19050"/>
                  </a:moveTo>
                  <a:lnTo>
                    <a:pt x="0" y="19050"/>
                  </a:lnTo>
                  <a:lnTo>
                    <a:pt x="3371" y="15679"/>
                  </a:lnTo>
                  <a:lnTo>
                    <a:pt x="6907" y="14024"/>
                  </a:lnTo>
                  <a:lnTo>
                    <a:pt x="51243" y="7677"/>
                  </a:lnTo>
                  <a:lnTo>
                    <a:pt x="96578" y="6360"/>
                  </a:lnTo>
                  <a:lnTo>
                    <a:pt x="122648" y="4469"/>
                  </a:lnTo>
                  <a:lnTo>
                    <a:pt x="152018" y="392"/>
                  </a:lnTo>
                  <a:lnTo>
                    <a:pt x="195516" y="10"/>
                  </a:lnTo>
                  <a:lnTo>
                    <a:pt x="242755" y="0"/>
                  </a:lnTo>
                  <a:lnTo>
                    <a:pt x="274502" y="1881"/>
                  </a:lnTo>
                  <a:lnTo>
                    <a:pt x="306252" y="5958"/>
                  </a:lnTo>
                  <a:lnTo>
                    <a:pt x="351293" y="6335"/>
                  </a:lnTo>
                  <a:lnTo>
                    <a:pt x="375054" y="4466"/>
                  </a:lnTo>
                  <a:lnTo>
                    <a:pt x="418998" y="174"/>
                  </a:lnTo>
                  <a:lnTo>
                    <a:pt x="463623" y="4"/>
                  </a:lnTo>
                  <a:lnTo>
                    <a:pt x="507965" y="0"/>
                  </a:lnTo>
                  <a:lnTo>
                    <a:pt x="5397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SMARTInkShape-451"/>
            <p:cNvSpPr/>
            <p:nvPr>
              <p:custDataLst>
                <p:tags r:id="rId13"/>
              </p:custDataLst>
            </p:nvPr>
          </p:nvSpPr>
          <p:spPr>
            <a:xfrm>
              <a:off x="6889775" y="2520950"/>
              <a:ext cx="355575" cy="590526"/>
            </a:xfrm>
            <a:custGeom>
              <a:avLst/>
              <a:gdLst/>
              <a:ahLst/>
              <a:cxnLst/>
              <a:rect l="0" t="0" r="0" b="0"/>
              <a:pathLst>
                <a:path w="355575" h="590526">
                  <a:moveTo>
                    <a:pt x="266675" y="0"/>
                  </a:moveTo>
                  <a:lnTo>
                    <a:pt x="266675" y="0"/>
                  </a:lnTo>
                  <a:lnTo>
                    <a:pt x="266675" y="3371"/>
                  </a:lnTo>
                  <a:lnTo>
                    <a:pt x="267380" y="4364"/>
                  </a:lnTo>
                  <a:lnTo>
                    <a:pt x="268556" y="5026"/>
                  </a:lnTo>
                  <a:lnTo>
                    <a:pt x="270046" y="5467"/>
                  </a:lnTo>
                  <a:lnTo>
                    <a:pt x="271039" y="6467"/>
                  </a:lnTo>
                  <a:lnTo>
                    <a:pt x="272142" y="9460"/>
                  </a:lnTo>
                  <a:lnTo>
                    <a:pt x="273142" y="10540"/>
                  </a:lnTo>
                  <a:lnTo>
                    <a:pt x="276135" y="11740"/>
                  </a:lnTo>
                  <a:lnTo>
                    <a:pt x="277215" y="12765"/>
                  </a:lnTo>
                  <a:lnTo>
                    <a:pt x="288809" y="31796"/>
                  </a:lnTo>
                  <a:lnTo>
                    <a:pt x="290604" y="33897"/>
                  </a:lnTo>
                  <a:lnTo>
                    <a:pt x="294478" y="36232"/>
                  </a:lnTo>
                  <a:lnTo>
                    <a:pt x="295794" y="38266"/>
                  </a:lnTo>
                  <a:lnTo>
                    <a:pt x="297905" y="49787"/>
                  </a:lnTo>
                  <a:lnTo>
                    <a:pt x="298079" y="52242"/>
                  </a:lnTo>
                  <a:lnTo>
                    <a:pt x="300153" y="56850"/>
                  </a:lnTo>
                  <a:lnTo>
                    <a:pt x="302721" y="61250"/>
                  </a:lnTo>
                  <a:lnTo>
                    <a:pt x="317536" y="105898"/>
                  </a:lnTo>
                  <a:lnTo>
                    <a:pt x="322373" y="121081"/>
                  </a:lnTo>
                  <a:lnTo>
                    <a:pt x="325277" y="133478"/>
                  </a:lnTo>
                  <a:lnTo>
                    <a:pt x="328723" y="146088"/>
                  </a:lnTo>
                  <a:lnTo>
                    <a:pt x="331627" y="158761"/>
                  </a:lnTo>
                  <a:lnTo>
                    <a:pt x="335073" y="171453"/>
                  </a:lnTo>
                  <a:lnTo>
                    <a:pt x="337977" y="184151"/>
                  </a:lnTo>
                  <a:lnTo>
                    <a:pt x="340698" y="193323"/>
                  </a:lnTo>
                  <a:lnTo>
                    <a:pt x="348258" y="238039"/>
                  </a:lnTo>
                  <a:lnTo>
                    <a:pt x="354667" y="282721"/>
                  </a:lnTo>
                  <a:lnTo>
                    <a:pt x="355552" y="327177"/>
                  </a:lnTo>
                  <a:lnTo>
                    <a:pt x="355574" y="369754"/>
                  </a:lnTo>
                  <a:lnTo>
                    <a:pt x="354869" y="395172"/>
                  </a:lnTo>
                  <a:lnTo>
                    <a:pt x="340464" y="442376"/>
                  </a:lnTo>
                  <a:lnTo>
                    <a:pt x="315591" y="488950"/>
                  </a:lnTo>
                  <a:lnTo>
                    <a:pt x="289296" y="516349"/>
                  </a:lnTo>
                  <a:lnTo>
                    <a:pt x="244915" y="550142"/>
                  </a:lnTo>
                  <a:lnTo>
                    <a:pt x="207393" y="574434"/>
                  </a:lnTo>
                  <a:lnTo>
                    <a:pt x="163546" y="584228"/>
                  </a:lnTo>
                  <a:lnTo>
                    <a:pt x="141869" y="589578"/>
                  </a:lnTo>
                  <a:lnTo>
                    <a:pt x="103693" y="590525"/>
                  </a:lnTo>
                  <a:lnTo>
                    <a:pt x="86759" y="585476"/>
                  </a:lnTo>
                  <a:lnTo>
                    <a:pt x="71706" y="577684"/>
                  </a:lnTo>
                  <a:lnTo>
                    <a:pt x="68963" y="575623"/>
                  </a:lnTo>
                  <a:lnTo>
                    <a:pt x="62151" y="573332"/>
                  </a:lnTo>
                  <a:lnTo>
                    <a:pt x="58359" y="572721"/>
                  </a:lnTo>
                  <a:lnTo>
                    <a:pt x="55125" y="570903"/>
                  </a:lnTo>
                  <a:lnTo>
                    <a:pt x="40388" y="554273"/>
                  </a:lnTo>
                  <a:lnTo>
                    <a:pt x="15499" y="516404"/>
                  </a:lnTo>
                  <a:lnTo>
                    <a:pt x="1430" y="471378"/>
                  </a:lnTo>
                  <a:lnTo>
                    <a:pt x="0" y="445388"/>
                  </a:lnTo>
                  <a:lnTo>
                    <a:pt x="1868" y="439485"/>
                  </a:lnTo>
                  <a:lnTo>
                    <a:pt x="6325" y="4318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SMARTInkShape-452"/>
            <p:cNvSpPr/>
            <p:nvPr>
              <p:custDataLst>
                <p:tags r:id="rId14"/>
              </p:custDataLst>
            </p:nvPr>
          </p:nvSpPr>
          <p:spPr>
            <a:xfrm>
              <a:off x="7366000" y="2730500"/>
              <a:ext cx="336551" cy="400025"/>
            </a:xfrm>
            <a:custGeom>
              <a:avLst/>
              <a:gdLst/>
              <a:ahLst/>
              <a:cxnLst/>
              <a:rect l="0" t="0" r="0" b="0"/>
              <a:pathLst>
                <a:path w="336551" h="400025">
                  <a:moveTo>
                    <a:pt x="0" y="31750"/>
                  </a:moveTo>
                  <a:lnTo>
                    <a:pt x="0" y="31750"/>
                  </a:lnTo>
                  <a:lnTo>
                    <a:pt x="0" y="78083"/>
                  </a:lnTo>
                  <a:lnTo>
                    <a:pt x="0" y="124811"/>
                  </a:lnTo>
                  <a:lnTo>
                    <a:pt x="0" y="169357"/>
                  </a:lnTo>
                  <a:lnTo>
                    <a:pt x="1881" y="192385"/>
                  </a:lnTo>
                  <a:lnTo>
                    <a:pt x="5958" y="221858"/>
                  </a:lnTo>
                  <a:lnTo>
                    <a:pt x="8115" y="236715"/>
                  </a:lnTo>
                  <a:lnTo>
                    <a:pt x="18088" y="283554"/>
                  </a:lnTo>
                  <a:lnTo>
                    <a:pt x="23930" y="304209"/>
                  </a:lnTo>
                  <a:lnTo>
                    <a:pt x="30530" y="314659"/>
                  </a:lnTo>
                  <a:lnTo>
                    <a:pt x="61333" y="358316"/>
                  </a:lnTo>
                  <a:lnTo>
                    <a:pt x="68424" y="369889"/>
                  </a:lnTo>
                  <a:lnTo>
                    <a:pt x="98720" y="390809"/>
                  </a:lnTo>
                  <a:lnTo>
                    <a:pt x="121162" y="398557"/>
                  </a:lnTo>
                  <a:lnTo>
                    <a:pt x="154154" y="400024"/>
                  </a:lnTo>
                  <a:lnTo>
                    <a:pt x="183017" y="390590"/>
                  </a:lnTo>
                  <a:lnTo>
                    <a:pt x="224306" y="363356"/>
                  </a:lnTo>
                  <a:lnTo>
                    <a:pt x="238992" y="340535"/>
                  </a:lnTo>
                  <a:lnTo>
                    <a:pt x="264582" y="296157"/>
                  </a:lnTo>
                  <a:lnTo>
                    <a:pt x="283633" y="252467"/>
                  </a:lnTo>
                  <a:lnTo>
                    <a:pt x="295628" y="225829"/>
                  </a:lnTo>
                  <a:lnTo>
                    <a:pt x="304843" y="181503"/>
                  </a:lnTo>
                  <a:lnTo>
                    <a:pt x="315323" y="137762"/>
                  </a:lnTo>
                  <a:lnTo>
                    <a:pt x="322942" y="91019"/>
                  </a:lnTo>
                  <a:lnTo>
                    <a:pt x="325612" y="69850"/>
                  </a:lnTo>
                  <a:lnTo>
                    <a:pt x="329294" y="56288"/>
                  </a:lnTo>
                  <a:lnTo>
                    <a:pt x="330193" y="23370"/>
                  </a:lnTo>
                  <a:lnTo>
                    <a:pt x="332078" y="19089"/>
                  </a:lnTo>
                  <a:lnTo>
                    <a:pt x="334563" y="14834"/>
                  </a:lnTo>
                  <a:lnTo>
                    <a:pt x="336157" y="6353"/>
                  </a:lnTo>
                  <a:lnTo>
                    <a:pt x="3365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SMARTInkShape-453"/>
            <p:cNvSpPr/>
            <p:nvPr>
              <p:custDataLst>
                <p:tags r:id="rId15"/>
              </p:custDataLst>
            </p:nvPr>
          </p:nvSpPr>
          <p:spPr>
            <a:xfrm>
              <a:off x="7664450" y="2711450"/>
              <a:ext cx="349251" cy="698305"/>
            </a:xfrm>
            <a:custGeom>
              <a:avLst/>
              <a:gdLst/>
              <a:ahLst/>
              <a:cxnLst/>
              <a:rect l="0" t="0" r="0" b="0"/>
              <a:pathLst>
                <a:path w="349251" h="698305">
                  <a:moveTo>
                    <a:pt x="273050" y="0"/>
                  </a:moveTo>
                  <a:lnTo>
                    <a:pt x="273050" y="0"/>
                  </a:lnTo>
                  <a:lnTo>
                    <a:pt x="269679" y="0"/>
                  </a:lnTo>
                  <a:lnTo>
                    <a:pt x="242967" y="5958"/>
                  </a:lnTo>
                  <a:lnTo>
                    <a:pt x="237102" y="6881"/>
                  </a:lnTo>
                  <a:lnTo>
                    <a:pt x="201735" y="23352"/>
                  </a:lnTo>
                  <a:lnTo>
                    <a:pt x="192732" y="28948"/>
                  </a:lnTo>
                  <a:lnTo>
                    <a:pt x="185377" y="30505"/>
                  </a:lnTo>
                  <a:lnTo>
                    <a:pt x="182145" y="32331"/>
                  </a:lnTo>
                  <a:lnTo>
                    <a:pt x="151192" y="62583"/>
                  </a:lnTo>
                  <a:lnTo>
                    <a:pt x="119423" y="106104"/>
                  </a:lnTo>
                  <a:lnTo>
                    <a:pt x="104474" y="135482"/>
                  </a:lnTo>
                  <a:lnTo>
                    <a:pt x="95207" y="180034"/>
                  </a:lnTo>
                  <a:lnTo>
                    <a:pt x="83720" y="223220"/>
                  </a:lnTo>
                  <a:lnTo>
                    <a:pt x="82580" y="269966"/>
                  </a:lnTo>
                  <a:lnTo>
                    <a:pt x="83262" y="292040"/>
                  </a:lnTo>
                  <a:lnTo>
                    <a:pt x="93090" y="338022"/>
                  </a:lnTo>
                  <a:lnTo>
                    <a:pt x="98337" y="359748"/>
                  </a:lnTo>
                  <a:lnTo>
                    <a:pt x="108078" y="379107"/>
                  </a:lnTo>
                  <a:lnTo>
                    <a:pt x="122774" y="395706"/>
                  </a:lnTo>
                  <a:lnTo>
                    <a:pt x="150109" y="416276"/>
                  </a:lnTo>
                  <a:lnTo>
                    <a:pt x="154439" y="417845"/>
                  </a:lnTo>
                  <a:lnTo>
                    <a:pt x="185120" y="419067"/>
                  </a:lnTo>
                  <a:lnTo>
                    <a:pt x="218659" y="407854"/>
                  </a:lnTo>
                  <a:lnTo>
                    <a:pt x="235896" y="397846"/>
                  </a:lnTo>
                  <a:lnTo>
                    <a:pt x="249378" y="382313"/>
                  </a:lnTo>
                  <a:lnTo>
                    <a:pt x="256179" y="376644"/>
                  </a:lnTo>
                  <a:lnTo>
                    <a:pt x="287582" y="332291"/>
                  </a:lnTo>
                  <a:lnTo>
                    <a:pt x="310746" y="296567"/>
                  </a:lnTo>
                  <a:lnTo>
                    <a:pt x="330190" y="249090"/>
                  </a:lnTo>
                  <a:lnTo>
                    <a:pt x="341017" y="222376"/>
                  </a:lnTo>
                  <a:lnTo>
                    <a:pt x="347877" y="178196"/>
                  </a:lnTo>
                  <a:lnTo>
                    <a:pt x="349243" y="131607"/>
                  </a:lnTo>
                  <a:lnTo>
                    <a:pt x="349250" y="105652"/>
                  </a:lnTo>
                  <a:lnTo>
                    <a:pt x="348545" y="104301"/>
                  </a:lnTo>
                  <a:lnTo>
                    <a:pt x="347369" y="103401"/>
                  </a:lnTo>
                  <a:lnTo>
                    <a:pt x="342978" y="101631"/>
                  </a:lnTo>
                  <a:lnTo>
                    <a:pt x="339552" y="104980"/>
                  </a:lnTo>
                  <a:lnTo>
                    <a:pt x="337884" y="108511"/>
                  </a:lnTo>
                  <a:lnTo>
                    <a:pt x="336020" y="118607"/>
                  </a:lnTo>
                  <a:lnTo>
                    <a:pt x="331559" y="127015"/>
                  </a:lnTo>
                  <a:lnTo>
                    <a:pt x="328438" y="144727"/>
                  </a:lnTo>
                  <a:lnTo>
                    <a:pt x="325889" y="150401"/>
                  </a:lnTo>
                  <a:lnTo>
                    <a:pt x="317928" y="195565"/>
                  </a:lnTo>
                  <a:lnTo>
                    <a:pt x="315630" y="241824"/>
                  </a:lnTo>
                  <a:lnTo>
                    <a:pt x="311324" y="286359"/>
                  </a:lnTo>
                  <a:lnTo>
                    <a:pt x="311157" y="331106"/>
                  </a:lnTo>
                  <a:lnTo>
                    <a:pt x="309269" y="362069"/>
                  </a:lnTo>
                  <a:lnTo>
                    <a:pt x="305061" y="406407"/>
                  </a:lnTo>
                  <a:lnTo>
                    <a:pt x="298348" y="450850"/>
                  </a:lnTo>
                  <a:lnTo>
                    <a:pt x="286918" y="496183"/>
                  </a:lnTo>
                  <a:lnTo>
                    <a:pt x="272931" y="541108"/>
                  </a:lnTo>
                  <a:lnTo>
                    <a:pt x="268058" y="552348"/>
                  </a:lnTo>
                  <a:lnTo>
                    <a:pt x="241415" y="596862"/>
                  </a:lnTo>
                  <a:lnTo>
                    <a:pt x="233103" y="609589"/>
                  </a:lnTo>
                  <a:lnTo>
                    <a:pt x="214414" y="633118"/>
                  </a:lnTo>
                  <a:lnTo>
                    <a:pt x="166948" y="668779"/>
                  </a:lnTo>
                  <a:lnTo>
                    <a:pt x="130640" y="689326"/>
                  </a:lnTo>
                  <a:lnTo>
                    <a:pt x="86190" y="698304"/>
                  </a:lnTo>
                  <a:lnTo>
                    <a:pt x="73908" y="697736"/>
                  </a:lnTo>
                  <a:lnTo>
                    <a:pt x="26888" y="687158"/>
                  </a:lnTo>
                  <a:lnTo>
                    <a:pt x="17609" y="684321"/>
                  </a:lnTo>
                  <a:lnTo>
                    <a:pt x="7805" y="679012"/>
                  </a:lnTo>
                  <a:lnTo>
                    <a:pt x="0" y="6731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SMARTInkShape-454"/>
            <p:cNvSpPr/>
            <p:nvPr>
              <p:custDataLst>
                <p:tags r:id="rId16"/>
              </p:custDataLst>
            </p:nvPr>
          </p:nvSpPr>
          <p:spPr>
            <a:xfrm>
              <a:off x="8064526" y="2711450"/>
              <a:ext cx="234847" cy="380629"/>
            </a:xfrm>
            <a:custGeom>
              <a:avLst/>
              <a:gdLst/>
              <a:ahLst/>
              <a:cxnLst/>
              <a:rect l="0" t="0" r="0" b="0"/>
              <a:pathLst>
                <a:path w="234847" h="380629">
                  <a:moveTo>
                    <a:pt x="152374" y="0"/>
                  </a:moveTo>
                  <a:lnTo>
                    <a:pt x="152374" y="0"/>
                  </a:lnTo>
                  <a:lnTo>
                    <a:pt x="136571" y="0"/>
                  </a:lnTo>
                  <a:lnTo>
                    <a:pt x="132886" y="1881"/>
                  </a:lnTo>
                  <a:lnTo>
                    <a:pt x="87017" y="40219"/>
                  </a:lnTo>
                  <a:lnTo>
                    <a:pt x="55008" y="87753"/>
                  </a:lnTo>
                  <a:lnTo>
                    <a:pt x="35957" y="128280"/>
                  </a:lnTo>
                  <a:lnTo>
                    <a:pt x="22996" y="172627"/>
                  </a:lnTo>
                  <a:lnTo>
                    <a:pt x="8195" y="217270"/>
                  </a:lnTo>
                  <a:lnTo>
                    <a:pt x="4997" y="233474"/>
                  </a:lnTo>
                  <a:lnTo>
                    <a:pt x="1462" y="249094"/>
                  </a:lnTo>
                  <a:lnTo>
                    <a:pt x="0" y="296248"/>
                  </a:lnTo>
                  <a:lnTo>
                    <a:pt x="7815" y="331128"/>
                  </a:lnTo>
                  <a:lnTo>
                    <a:pt x="13116" y="341294"/>
                  </a:lnTo>
                  <a:lnTo>
                    <a:pt x="28919" y="359771"/>
                  </a:lnTo>
                  <a:lnTo>
                    <a:pt x="30478" y="364039"/>
                  </a:lnTo>
                  <a:lnTo>
                    <a:pt x="34932" y="368288"/>
                  </a:lnTo>
                  <a:lnTo>
                    <a:pt x="48949" y="378176"/>
                  </a:lnTo>
                  <a:lnTo>
                    <a:pt x="68025" y="380628"/>
                  </a:lnTo>
                  <a:lnTo>
                    <a:pt x="97360" y="380273"/>
                  </a:lnTo>
                  <a:lnTo>
                    <a:pt x="130371" y="368357"/>
                  </a:lnTo>
                  <a:lnTo>
                    <a:pt x="176570" y="334688"/>
                  </a:lnTo>
                  <a:lnTo>
                    <a:pt x="195671" y="318385"/>
                  </a:lnTo>
                  <a:lnTo>
                    <a:pt x="215746" y="285702"/>
                  </a:lnTo>
                  <a:lnTo>
                    <a:pt x="225735" y="264577"/>
                  </a:lnTo>
                  <a:lnTo>
                    <a:pt x="231913" y="218017"/>
                  </a:lnTo>
                  <a:lnTo>
                    <a:pt x="234846" y="179917"/>
                  </a:lnTo>
                  <a:lnTo>
                    <a:pt x="228689" y="133074"/>
                  </a:lnTo>
                  <a:lnTo>
                    <a:pt x="228574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SMARTInkShape-455"/>
            <p:cNvSpPr/>
            <p:nvPr>
              <p:custDataLst>
                <p:tags r:id="rId17"/>
              </p:custDataLst>
            </p:nvPr>
          </p:nvSpPr>
          <p:spPr>
            <a:xfrm>
              <a:off x="8235950" y="2730500"/>
              <a:ext cx="241301" cy="380993"/>
            </a:xfrm>
            <a:custGeom>
              <a:avLst/>
              <a:gdLst/>
              <a:ahLst/>
              <a:cxnLst/>
              <a:rect l="0" t="0" r="0" b="0"/>
              <a:pathLst>
                <a:path w="241301" h="380993">
                  <a:moveTo>
                    <a:pt x="0" y="0"/>
                  </a:moveTo>
                  <a:lnTo>
                    <a:pt x="0" y="0"/>
                  </a:lnTo>
                  <a:lnTo>
                    <a:pt x="0" y="46217"/>
                  </a:lnTo>
                  <a:lnTo>
                    <a:pt x="705" y="84570"/>
                  </a:lnTo>
                  <a:lnTo>
                    <a:pt x="5026" y="96694"/>
                  </a:lnTo>
                  <a:lnTo>
                    <a:pt x="7839" y="108378"/>
                  </a:lnTo>
                  <a:lnTo>
                    <a:pt x="17299" y="133387"/>
                  </a:lnTo>
                  <a:lnTo>
                    <a:pt x="20413" y="146061"/>
                  </a:lnTo>
                  <a:lnTo>
                    <a:pt x="25804" y="156872"/>
                  </a:lnTo>
                  <a:lnTo>
                    <a:pt x="27786" y="159614"/>
                  </a:lnTo>
                  <a:lnTo>
                    <a:pt x="29988" y="166425"/>
                  </a:lnTo>
                  <a:lnTo>
                    <a:pt x="33110" y="178192"/>
                  </a:lnTo>
                  <a:lnTo>
                    <a:pt x="42688" y="203234"/>
                  </a:lnTo>
                  <a:lnTo>
                    <a:pt x="45810" y="215910"/>
                  </a:lnTo>
                  <a:lnTo>
                    <a:pt x="49322" y="228603"/>
                  </a:lnTo>
                  <a:lnTo>
                    <a:pt x="52243" y="241301"/>
                  </a:lnTo>
                  <a:lnTo>
                    <a:pt x="56181" y="254863"/>
                  </a:lnTo>
                  <a:lnTo>
                    <a:pt x="58904" y="273442"/>
                  </a:lnTo>
                  <a:lnTo>
                    <a:pt x="62138" y="285866"/>
                  </a:lnTo>
                  <a:lnTo>
                    <a:pt x="64978" y="298484"/>
                  </a:lnTo>
                  <a:lnTo>
                    <a:pt x="70288" y="309279"/>
                  </a:lnTo>
                  <a:lnTo>
                    <a:pt x="72258" y="312019"/>
                  </a:lnTo>
                  <a:lnTo>
                    <a:pt x="74448" y="318827"/>
                  </a:lnTo>
                  <a:lnTo>
                    <a:pt x="76127" y="325851"/>
                  </a:lnTo>
                  <a:lnTo>
                    <a:pt x="91096" y="350397"/>
                  </a:lnTo>
                  <a:lnTo>
                    <a:pt x="110068" y="370392"/>
                  </a:lnTo>
                  <a:lnTo>
                    <a:pt x="114301" y="372757"/>
                  </a:lnTo>
                  <a:lnTo>
                    <a:pt x="118534" y="374514"/>
                  </a:lnTo>
                  <a:lnTo>
                    <a:pt x="124884" y="378765"/>
                  </a:lnTo>
                  <a:lnTo>
                    <a:pt x="131233" y="380338"/>
                  </a:lnTo>
                  <a:lnTo>
                    <a:pt x="152420" y="380992"/>
                  </a:lnTo>
                  <a:lnTo>
                    <a:pt x="157818" y="379115"/>
                  </a:lnTo>
                  <a:lnTo>
                    <a:pt x="162569" y="376634"/>
                  </a:lnTo>
                  <a:lnTo>
                    <a:pt x="176883" y="371540"/>
                  </a:lnTo>
                  <a:lnTo>
                    <a:pt x="190101" y="361819"/>
                  </a:lnTo>
                  <a:lnTo>
                    <a:pt x="221855" y="334667"/>
                  </a:lnTo>
                  <a:lnTo>
                    <a:pt x="241300" y="3111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SMARTInkShape-456"/>
            <p:cNvSpPr/>
            <p:nvPr>
              <p:custDataLst>
                <p:tags r:id="rId18"/>
              </p:custDataLst>
            </p:nvPr>
          </p:nvSpPr>
          <p:spPr>
            <a:xfrm>
              <a:off x="8382000" y="2724176"/>
              <a:ext cx="381001" cy="419075"/>
            </a:xfrm>
            <a:custGeom>
              <a:avLst/>
              <a:gdLst/>
              <a:ahLst/>
              <a:cxnLst/>
              <a:rect l="0" t="0" r="0" b="0"/>
              <a:pathLst>
                <a:path w="381001" h="419075">
                  <a:moveTo>
                    <a:pt x="0" y="19024"/>
                  </a:moveTo>
                  <a:lnTo>
                    <a:pt x="0" y="19024"/>
                  </a:lnTo>
                  <a:lnTo>
                    <a:pt x="0" y="12681"/>
                  </a:lnTo>
                  <a:lnTo>
                    <a:pt x="0" y="40460"/>
                  </a:lnTo>
                  <a:lnTo>
                    <a:pt x="1881" y="44544"/>
                  </a:lnTo>
                  <a:lnTo>
                    <a:pt x="3371" y="46620"/>
                  </a:lnTo>
                  <a:lnTo>
                    <a:pt x="5467" y="56285"/>
                  </a:lnTo>
                  <a:lnTo>
                    <a:pt x="6348" y="103642"/>
                  </a:lnTo>
                  <a:lnTo>
                    <a:pt x="6350" y="148197"/>
                  </a:lnTo>
                  <a:lnTo>
                    <a:pt x="6350" y="194708"/>
                  </a:lnTo>
                  <a:lnTo>
                    <a:pt x="6350" y="241274"/>
                  </a:lnTo>
                  <a:lnTo>
                    <a:pt x="6350" y="284400"/>
                  </a:lnTo>
                  <a:lnTo>
                    <a:pt x="6350" y="331488"/>
                  </a:lnTo>
                  <a:lnTo>
                    <a:pt x="6350" y="379079"/>
                  </a:lnTo>
                  <a:lnTo>
                    <a:pt x="6350" y="387316"/>
                  </a:lnTo>
                  <a:lnTo>
                    <a:pt x="6350" y="378485"/>
                  </a:lnTo>
                  <a:lnTo>
                    <a:pt x="8231" y="374459"/>
                  </a:lnTo>
                  <a:lnTo>
                    <a:pt x="10714" y="370317"/>
                  </a:lnTo>
                  <a:lnTo>
                    <a:pt x="12308" y="361909"/>
                  </a:lnTo>
                  <a:lnTo>
                    <a:pt x="13231" y="356979"/>
                  </a:lnTo>
                  <a:lnTo>
                    <a:pt x="17691" y="342315"/>
                  </a:lnTo>
                  <a:lnTo>
                    <a:pt x="20529" y="330008"/>
                  </a:lnTo>
                  <a:lnTo>
                    <a:pt x="29998" y="302878"/>
                  </a:lnTo>
                  <a:lnTo>
                    <a:pt x="31677" y="292642"/>
                  </a:lnTo>
                  <a:lnTo>
                    <a:pt x="42688" y="261371"/>
                  </a:lnTo>
                  <a:lnTo>
                    <a:pt x="45810" y="247934"/>
                  </a:lnTo>
                  <a:lnTo>
                    <a:pt x="63535" y="203575"/>
                  </a:lnTo>
                  <a:lnTo>
                    <a:pt x="88509" y="157245"/>
                  </a:lnTo>
                  <a:lnTo>
                    <a:pt x="110060" y="110125"/>
                  </a:lnTo>
                  <a:lnTo>
                    <a:pt x="139584" y="63475"/>
                  </a:lnTo>
                  <a:lnTo>
                    <a:pt x="148144" y="49912"/>
                  </a:lnTo>
                  <a:lnTo>
                    <a:pt x="179839" y="16994"/>
                  </a:lnTo>
                  <a:lnTo>
                    <a:pt x="184115" y="14594"/>
                  </a:lnTo>
                  <a:lnTo>
                    <a:pt x="186244" y="13954"/>
                  </a:lnTo>
                  <a:lnTo>
                    <a:pt x="187662" y="12822"/>
                  </a:lnTo>
                  <a:lnTo>
                    <a:pt x="190364" y="8563"/>
                  </a:lnTo>
                  <a:lnTo>
                    <a:pt x="193497" y="7319"/>
                  </a:lnTo>
                  <a:lnTo>
                    <a:pt x="220997" y="6326"/>
                  </a:lnTo>
                  <a:lnTo>
                    <a:pt x="225250" y="9696"/>
                  </a:lnTo>
                  <a:lnTo>
                    <a:pt x="227111" y="13232"/>
                  </a:lnTo>
                  <a:lnTo>
                    <a:pt x="229109" y="23331"/>
                  </a:lnTo>
                  <a:lnTo>
                    <a:pt x="233587" y="31739"/>
                  </a:lnTo>
                  <a:lnTo>
                    <a:pt x="234947" y="76615"/>
                  </a:lnTo>
                  <a:lnTo>
                    <a:pt x="234950" y="121348"/>
                  </a:lnTo>
                  <a:lnTo>
                    <a:pt x="234245" y="148018"/>
                  </a:lnTo>
                  <a:lnTo>
                    <a:pt x="229188" y="174235"/>
                  </a:lnTo>
                  <a:lnTo>
                    <a:pt x="227946" y="204701"/>
                  </a:lnTo>
                  <a:lnTo>
                    <a:pt x="222645" y="234889"/>
                  </a:lnTo>
                  <a:lnTo>
                    <a:pt x="221597" y="255381"/>
                  </a:lnTo>
                  <a:lnTo>
                    <a:pt x="217234" y="267997"/>
                  </a:lnTo>
                  <a:lnTo>
                    <a:pt x="214053" y="304808"/>
                  </a:lnTo>
                  <a:lnTo>
                    <a:pt x="210440" y="318343"/>
                  </a:lnTo>
                  <a:lnTo>
                    <a:pt x="207672" y="357335"/>
                  </a:lnTo>
                  <a:lnTo>
                    <a:pt x="204084" y="369484"/>
                  </a:lnTo>
                  <a:lnTo>
                    <a:pt x="203200" y="387301"/>
                  </a:lnTo>
                  <a:lnTo>
                    <a:pt x="203200" y="361878"/>
                  </a:lnTo>
                  <a:lnTo>
                    <a:pt x="205081" y="356494"/>
                  </a:lnTo>
                  <a:lnTo>
                    <a:pt x="206571" y="354071"/>
                  </a:lnTo>
                  <a:lnTo>
                    <a:pt x="208667" y="343918"/>
                  </a:lnTo>
                  <a:lnTo>
                    <a:pt x="210081" y="332210"/>
                  </a:lnTo>
                  <a:lnTo>
                    <a:pt x="214541" y="317040"/>
                  </a:lnTo>
                  <a:lnTo>
                    <a:pt x="217662" y="292036"/>
                  </a:lnTo>
                  <a:lnTo>
                    <a:pt x="220890" y="277481"/>
                  </a:lnTo>
                  <a:lnTo>
                    <a:pt x="222352" y="267244"/>
                  </a:lnTo>
                  <a:lnTo>
                    <a:pt x="227157" y="251160"/>
                  </a:lnTo>
                  <a:lnTo>
                    <a:pt x="230053" y="235972"/>
                  </a:lnTo>
                  <a:lnTo>
                    <a:pt x="233500" y="222534"/>
                  </a:lnTo>
                  <a:lnTo>
                    <a:pt x="236402" y="209616"/>
                  </a:lnTo>
                  <a:lnTo>
                    <a:pt x="239848" y="196851"/>
                  </a:lnTo>
                  <a:lnTo>
                    <a:pt x="246179" y="171297"/>
                  </a:lnTo>
                  <a:lnTo>
                    <a:pt x="266712" y="127009"/>
                  </a:lnTo>
                  <a:lnTo>
                    <a:pt x="282928" y="93109"/>
                  </a:lnTo>
                  <a:lnTo>
                    <a:pt x="285620" y="81113"/>
                  </a:lnTo>
                  <a:lnTo>
                    <a:pt x="297214" y="60769"/>
                  </a:lnTo>
                  <a:lnTo>
                    <a:pt x="335017" y="14383"/>
                  </a:lnTo>
                  <a:lnTo>
                    <a:pt x="340957" y="9025"/>
                  </a:lnTo>
                  <a:lnTo>
                    <a:pt x="349284" y="4976"/>
                  </a:lnTo>
                  <a:lnTo>
                    <a:pt x="353499" y="2197"/>
                  </a:lnTo>
                  <a:lnTo>
                    <a:pt x="360698" y="267"/>
                  </a:lnTo>
                  <a:lnTo>
                    <a:pt x="367307" y="0"/>
                  </a:lnTo>
                  <a:lnTo>
                    <a:pt x="373680" y="5444"/>
                  </a:lnTo>
                  <a:lnTo>
                    <a:pt x="374219" y="7814"/>
                  </a:lnTo>
                  <a:lnTo>
                    <a:pt x="374362" y="9434"/>
                  </a:lnTo>
                  <a:lnTo>
                    <a:pt x="376404" y="13116"/>
                  </a:lnTo>
                  <a:lnTo>
                    <a:pt x="378957" y="17104"/>
                  </a:lnTo>
                  <a:lnTo>
                    <a:pt x="380395" y="23315"/>
                  </a:lnTo>
                  <a:lnTo>
                    <a:pt x="380998" y="68002"/>
                  </a:lnTo>
                  <a:lnTo>
                    <a:pt x="381000" y="114702"/>
                  </a:lnTo>
                  <a:lnTo>
                    <a:pt x="381000" y="161551"/>
                  </a:lnTo>
                  <a:lnTo>
                    <a:pt x="381000" y="205822"/>
                  </a:lnTo>
                  <a:lnTo>
                    <a:pt x="381000" y="250706"/>
                  </a:lnTo>
                  <a:lnTo>
                    <a:pt x="381000" y="295395"/>
                  </a:lnTo>
                  <a:lnTo>
                    <a:pt x="374912" y="339851"/>
                  </a:lnTo>
                  <a:lnTo>
                    <a:pt x="374652" y="385246"/>
                  </a:lnTo>
                  <a:lnTo>
                    <a:pt x="375356" y="395724"/>
                  </a:lnTo>
                  <a:lnTo>
                    <a:pt x="380117" y="408203"/>
                  </a:lnTo>
                  <a:lnTo>
                    <a:pt x="381000" y="41907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SMARTInkShape-457"/>
            <p:cNvSpPr/>
            <p:nvPr>
              <p:custDataLst>
                <p:tags r:id="rId19"/>
              </p:custDataLst>
            </p:nvPr>
          </p:nvSpPr>
          <p:spPr>
            <a:xfrm>
              <a:off x="8814238" y="2743203"/>
              <a:ext cx="278961" cy="405412"/>
            </a:xfrm>
            <a:custGeom>
              <a:avLst/>
              <a:gdLst/>
              <a:ahLst/>
              <a:cxnLst/>
              <a:rect l="0" t="0" r="0" b="0"/>
              <a:pathLst>
                <a:path w="278961" h="405412">
                  <a:moveTo>
                    <a:pt x="196412" y="82547"/>
                  </a:moveTo>
                  <a:lnTo>
                    <a:pt x="196412" y="82547"/>
                  </a:lnTo>
                  <a:lnTo>
                    <a:pt x="196412" y="73709"/>
                  </a:lnTo>
                  <a:lnTo>
                    <a:pt x="203293" y="52493"/>
                  </a:lnTo>
                  <a:lnTo>
                    <a:pt x="207074" y="46439"/>
                  </a:lnTo>
                  <a:lnTo>
                    <a:pt x="208710" y="38072"/>
                  </a:lnTo>
                  <a:lnTo>
                    <a:pt x="209105" y="22397"/>
                  </a:lnTo>
                  <a:lnTo>
                    <a:pt x="208402" y="21280"/>
                  </a:lnTo>
                  <a:lnTo>
                    <a:pt x="207228" y="20536"/>
                  </a:lnTo>
                  <a:lnTo>
                    <a:pt x="205739" y="20040"/>
                  </a:lnTo>
                  <a:lnTo>
                    <a:pt x="204747" y="19003"/>
                  </a:lnTo>
                  <a:lnTo>
                    <a:pt x="202230" y="12638"/>
                  </a:lnTo>
                  <a:lnTo>
                    <a:pt x="191213" y="1167"/>
                  </a:lnTo>
                  <a:lnTo>
                    <a:pt x="188692" y="517"/>
                  </a:lnTo>
                  <a:lnTo>
                    <a:pt x="162723" y="0"/>
                  </a:lnTo>
                  <a:lnTo>
                    <a:pt x="152877" y="3369"/>
                  </a:lnTo>
                  <a:lnTo>
                    <a:pt x="139661" y="10981"/>
                  </a:lnTo>
                  <a:lnTo>
                    <a:pt x="135206" y="12640"/>
                  </a:lnTo>
                  <a:lnTo>
                    <a:pt x="128025" y="16835"/>
                  </a:lnTo>
                  <a:lnTo>
                    <a:pt x="109264" y="22127"/>
                  </a:lnTo>
                  <a:lnTo>
                    <a:pt x="97693" y="29821"/>
                  </a:lnTo>
                  <a:lnTo>
                    <a:pt x="51566" y="68908"/>
                  </a:lnTo>
                  <a:lnTo>
                    <a:pt x="47369" y="76720"/>
                  </a:lnTo>
                  <a:lnTo>
                    <a:pt x="44798" y="84191"/>
                  </a:lnTo>
                  <a:lnTo>
                    <a:pt x="35517" y="96617"/>
                  </a:lnTo>
                  <a:lnTo>
                    <a:pt x="23676" y="112451"/>
                  </a:lnTo>
                  <a:lnTo>
                    <a:pt x="8575" y="158882"/>
                  </a:lnTo>
                  <a:lnTo>
                    <a:pt x="0" y="203163"/>
                  </a:lnTo>
                  <a:lnTo>
                    <a:pt x="284" y="237768"/>
                  </a:lnTo>
                  <a:lnTo>
                    <a:pt x="10102" y="281339"/>
                  </a:lnTo>
                  <a:lnTo>
                    <a:pt x="15349" y="302657"/>
                  </a:lnTo>
                  <a:lnTo>
                    <a:pt x="37674" y="347365"/>
                  </a:lnTo>
                  <a:lnTo>
                    <a:pt x="47541" y="360288"/>
                  </a:lnTo>
                  <a:lnTo>
                    <a:pt x="49108" y="367324"/>
                  </a:lnTo>
                  <a:lnTo>
                    <a:pt x="50937" y="370471"/>
                  </a:lnTo>
                  <a:lnTo>
                    <a:pt x="64558" y="382842"/>
                  </a:lnTo>
                  <a:lnTo>
                    <a:pt x="71017" y="385345"/>
                  </a:lnTo>
                  <a:lnTo>
                    <a:pt x="77887" y="387163"/>
                  </a:lnTo>
                  <a:lnTo>
                    <a:pt x="88046" y="394079"/>
                  </a:lnTo>
                  <a:lnTo>
                    <a:pt x="90301" y="396068"/>
                  </a:lnTo>
                  <a:lnTo>
                    <a:pt x="96570" y="398279"/>
                  </a:lnTo>
                  <a:lnTo>
                    <a:pt x="103354" y="399967"/>
                  </a:lnTo>
                  <a:lnTo>
                    <a:pt x="111847" y="404178"/>
                  </a:lnTo>
                  <a:lnTo>
                    <a:pt x="119081" y="405411"/>
                  </a:lnTo>
                  <a:lnTo>
                    <a:pt x="150320" y="399499"/>
                  </a:lnTo>
                  <a:lnTo>
                    <a:pt x="178326" y="388497"/>
                  </a:lnTo>
                  <a:lnTo>
                    <a:pt x="183200" y="384095"/>
                  </a:lnTo>
                  <a:lnTo>
                    <a:pt x="188423" y="378141"/>
                  </a:lnTo>
                  <a:lnTo>
                    <a:pt x="222966" y="348029"/>
                  </a:lnTo>
                  <a:lnTo>
                    <a:pt x="231500" y="334477"/>
                  </a:lnTo>
                  <a:lnTo>
                    <a:pt x="251495" y="289923"/>
                  </a:lnTo>
                  <a:lnTo>
                    <a:pt x="257104" y="277264"/>
                  </a:lnTo>
                  <a:lnTo>
                    <a:pt x="271435" y="230714"/>
                  </a:lnTo>
                  <a:lnTo>
                    <a:pt x="278670" y="192614"/>
                  </a:lnTo>
                  <a:lnTo>
                    <a:pt x="278960" y="145185"/>
                  </a:lnTo>
                  <a:lnTo>
                    <a:pt x="268300" y="98877"/>
                  </a:lnTo>
                  <a:lnTo>
                    <a:pt x="266160" y="87307"/>
                  </a:lnTo>
                  <a:lnTo>
                    <a:pt x="262077" y="78391"/>
                  </a:lnTo>
                  <a:lnTo>
                    <a:pt x="259848" y="67832"/>
                  </a:lnTo>
                  <a:lnTo>
                    <a:pt x="255013" y="57585"/>
                  </a:lnTo>
                  <a:lnTo>
                    <a:pt x="254529" y="55322"/>
                  </a:lnTo>
                  <a:lnTo>
                    <a:pt x="250478" y="48767"/>
                  </a:lnTo>
                  <a:lnTo>
                    <a:pt x="228162" y="2539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SMARTInkShape-458"/>
            <p:cNvSpPr/>
            <p:nvPr>
              <p:custDataLst>
                <p:tags r:id="rId20"/>
              </p:custDataLst>
            </p:nvPr>
          </p:nvSpPr>
          <p:spPr>
            <a:xfrm>
              <a:off x="9124950" y="2730500"/>
              <a:ext cx="247651" cy="546063"/>
            </a:xfrm>
            <a:custGeom>
              <a:avLst/>
              <a:gdLst/>
              <a:ahLst/>
              <a:cxnLst/>
              <a:rect l="0" t="0" r="0" b="0"/>
              <a:pathLst>
                <a:path w="247651" h="546063">
                  <a:moveTo>
                    <a:pt x="247650" y="25400"/>
                  </a:moveTo>
                  <a:lnTo>
                    <a:pt x="247650" y="25400"/>
                  </a:lnTo>
                  <a:lnTo>
                    <a:pt x="244280" y="22029"/>
                  </a:lnTo>
                  <a:lnTo>
                    <a:pt x="242624" y="18492"/>
                  </a:lnTo>
                  <a:lnTo>
                    <a:pt x="242183" y="16562"/>
                  </a:lnTo>
                  <a:lnTo>
                    <a:pt x="235910" y="7572"/>
                  </a:lnTo>
                  <a:lnTo>
                    <a:pt x="231863" y="3341"/>
                  </a:lnTo>
                  <a:lnTo>
                    <a:pt x="228169" y="1485"/>
                  </a:lnTo>
                  <a:lnTo>
                    <a:pt x="215862" y="130"/>
                  </a:lnTo>
                  <a:lnTo>
                    <a:pt x="170216" y="0"/>
                  </a:lnTo>
                  <a:lnTo>
                    <a:pt x="125397" y="12765"/>
                  </a:lnTo>
                  <a:lnTo>
                    <a:pt x="109158" y="21454"/>
                  </a:lnTo>
                  <a:lnTo>
                    <a:pt x="103078" y="27409"/>
                  </a:lnTo>
                  <a:lnTo>
                    <a:pt x="93425" y="39359"/>
                  </a:lnTo>
                  <a:lnTo>
                    <a:pt x="72572" y="55689"/>
                  </a:lnTo>
                  <a:lnTo>
                    <a:pt x="36247" y="100453"/>
                  </a:lnTo>
                  <a:lnTo>
                    <a:pt x="22325" y="144824"/>
                  </a:lnTo>
                  <a:lnTo>
                    <a:pt x="20020" y="156897"/>
                  </a:lnTo>
                  <a:lnTo>
                    <a:pt x="25948" y="194607"/>
                  </a:lnTo>
                  <a:lnTo>
                    <a:pt x="30423" y="205201"/>
                  </a:lnTo>
                  <a:lnTo>
                    <a:pt x="59269" y="252791"/>
                  </a:lnTo>
                  <a:lnTo>
                    <a:pt x="65383" y="258872"/>
                  </a:lnTo>
                  <a:lnTo>
                    <a:pt x="72098" y="264632"/>
                  </a:lnTo>
                  <a:lnTo>
                    <a:pt x="112850" y="309672"/>
                  </a:lnTo>
                  <a:lnTo>
                    <a:pt x="122102" y="317062"/>
                  </a:lnTo>
                  <a:lnTo>
                    <a:pt x="129056" y="322244"/>
                  </a:lnTo>
                  <a:lnTo>
                    <a:pt x="160201" y="360114"/>
                  </a:lnTo>
                  <a:lnTo>
                    <a:pt x="172600" y="370054"/>
                  </a:lnTo>
                  <a:lnTo>
                    <a:pt x="205047" y="411546"/>
                  </a:lnTo>
                  <a:lnTo>
                    <a:pt x="208216" y="420233"/>
                  </a:lnTo>
                  <a:lnTo>
                    <a:pt x="215847" y="465744"/>
                  </a:lnTo>
                  <a:lnTo>
                    <a:pt x="215893" y="478098"/>
                  </a:lnTo>
                  <a:lnTo>
                    <a:pt x="210432" y="493139"/>
                  </a:lnTo>
                  <a:lnTo>
                    <a:pt x="192558" y="515928"/>
                  </a:lnTo>
                  <a:lnTo>
                    <a:pt x="166843" y="529352"/>
                  </a:lnTo>
                  <a:lnTo>
                    <a:pt x="139293" y="538268"/>
                  </a:lnTo>
                  <a:lnTo>
                    <a:pt x="126879" y="541193"/>
                  </a:lnTo>
                  <a:lnTo>
                    <a:pt x="114264" y="544646"/>
                  </a:lnTo>
                  <a:lnTo>
                    <a:pt x="70241" y="546062"/>
                  </a:lnTo>
                  <a:lnTo>
                    <a:pt x="35999" y="545393"/>
                  </a:lnTo>
                  <a:lnTo>
                    <a:pt x="0" y="5334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0" name="SMARTInkShape-459"/>
          <p:cNvSpPr/>
          <p:nvPr>
            <p:custDataLst>
              <p:tags r:id="rId2"/>
            </p:custDataLst>
          </p:nvPr>
        </p:nvSpPr>
        <p:spPr>
          <a:xfrm>
            <a:off x="7950200" y="2736850"/>
            <a:ext cx="25401" cy="57151"/>
          </a:xfrm>
          <a:custGeom>
            <a:avLst/>
            <a:gdLst/>
            <a:ahLst/>
            <a:cxnLst/>
            <a:rect l="0" t="0" r="0" b="0"/>
            <a:pathLst>
              <a:path w="25401" h="57151">
                <a:moveTo>
                  <a:pt x="0" y="57150"/>
                </a:moveTo>
                <a:lnTo>
                  <a:pt x="0" y="57150"/>
                </a:lnTo>
                <a:lnTo>
                  <a:pt x="5026" y="45217"/>
                </a:lnTo>
                <a:lnTo>
                  <a:pt x="5467" y="42844"/>
                </a:lnTo>
                <a:lnTo>
                  <a:pt x="7839" y="38327"/>
                </a:lnTo>
                <a:lnTo>
                  <a:pt x="10540" y="33968"/>
                </a:lnTo>
                <a:lnTo>
                  <a:pt x="12765" y="27547"/>
                </a:lnTo>
                <a:lnTo>
                  <a:pt x="16874" y="21175"/>
                </a:lnTo>
                <a:lnTo>
                  <a:pt x="18405" y="14819"/>
                </a:lnTo>
                <a:lnTo>
                  <a:pt x="18763" y="10584"/>
                </a:lnTo>
                <a:lnTo>
                  <a:pt x="20804" y="6351"/>
                </a:lnTo>
                <a:lnTo>
                  <a:pt x="25400" y="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0" name="SMARTInkShape-Group179"/>
          <p:cNvGrpSpPr/>
          <p:nvPr/>
        </p:nvGrpSpPr>
        <p:grpSpPr>
          <a:xfrm>
            <a:off x="6654800" y="3899790"/>
            <a:ext cx="1795963" cy="722604"/>
            <a:chOff x="6654800" y="3899790"/>
            <a:chExt cx="1795963" cy="722604"/>
          </a:xfrm>
        </p:grpSpPr>
        <p:sp>
          <p:nvSpPr>
            <p:cNvPr id="191" name="SMARTInkShape-460"/>
            <p:cNvSpPr/>
            <p:nvPr>
              <p:custDataLst>
                <p:tags r:id="rId3"/>
              </p:custDataLst>
            </p:nvPr>
          </p:nvSpPr>
          <p:spPr>
            <a:xfrm>
              <a:off x="6654800" y="3899790"/>
              <a:ext cx="501651" cy="43561"/>
            </a:xfrm>
            <a:custGeom>
              <a:avLst/>
              <a:gdLst/>
              <a:ahLst/>
              <a:cxnLst/>
              <a:rect l="0" t="0" r="0" b="0"/>
              <a:pathLst>
                <a:path w="501651" h="43561">
                  <a:moveTo>
                    <a:pt x="0" y="43560"/>
                  </a:moveTo>
                  <a:lnTo>
                    <a:pt x="0" y="43560"/>
                  </a:lnTo>
                  <a:lnTo>
                    <a:pt x="28411" y="42854"/>
                  </a:lnTo>
                  <a:lnTo>
                    <a:pt x="52172" y="38093"/>
                  </a:lnTo>
                  <a:lnTo>
                    <a:pt x="95696" y="35363"/>
                  </a:lnTo>
                  <a:lnTo>
                    <a:pt x="143097" y="31124"/>
                  </a:lnTo>
                  <a:lnTo>
                    <a:pt x="189358" y="25416"/>
                  </a:lnTo>
                  <a:lnTo>
                    <a:pt x="233967" y="21218"/>
                  </a:lnTo>
                  <a:lnTo>
                    <a:pt x="276623" y="16681"/>
                  </a:lnTo>
                  <a:lnTo>
                    <a:pt x="322282" y="10356"/>
                  </a:lnTo>
                  <a:lnTo>
                    <a:pt x="368719" y="5890"/>
                  </a:lnTo>
                  <a:lnTo>
                    <a:pt x="414110" y="3616"/>
                  </a:lnTo>
                  <a:lnTo>
                    <a:pt x="443514" y="0"/>
                  </a:lnTo>
                  <a:lnTo>
                    <a:pt x="485884" y="4655"/>
                  </a:lnTo>
                  <a:lnTo>
                    <a:pt x="501650" y="546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SMARTInkShape-461"/>
            <p:cNvSpPr/>
            <p:nvPr>
              <p:custDataLst>
                <p:tags r:id="rId4"/>
              </p:custDataLst>
            </p:nvPr>
          </p:nvSpPr>
          <p:spPr>
            <a:xfrm>
              <a:off x="6769100" y="3917950"/>
              <a:ext cx="310489" cy="536810"/>
            </a:xfrm>
            <a:custGeom>
              <a:avLst/>
              <a:gdLst/>
              <a:ahLst/>
              <a:cxnLst/>
              <a:rect l="0" t="0" r="0" b="0"/>
              <a:pathLst>
                <a:path w="310489" h="536810">
                  <a:moveTo>
                    <a:pt x="177800" y="0"/>
                  </a:moveTo>
                  <a:lnTo>
                    <a:pt x="177800" y="0"/>
                  </a:lnTo>
                  <a:lnTo>
                    <a:pt x="171711" y="0"/>
                  </a:lnTo>
                  <a:lnTo>
                    <a:pt x="171452" y="11740"/>
                  </a:lnTo>
                  <a:lnTo>
                    <a:pt x="203204" y="58608"/>
                  </a:lnTo>
                  <a:lnTo>
                    <a:pt x="230455" y="104976"/>
                  </a:lnTo>
                  <a:lnTo>
                    <a:pt x="247640" y="147506"/>
                  </a:lnTo>
                  <a:lnTo>
                    <a:pt x="265837" y="193956"/>
                  </a:lnTo>
                  <a:lnTo>
                    <a:pt x="283459" y="241131"/>
                  </a:lnTo>
                  <a:lnTo>
                    <a:pt x="296318" y="283749"/>
                  </a:lnTo>
                  <a:lnTo>
                    <a:pt x="304668" y="328038"/>
                  </a:lnTo>
                  <a:lnTo>
                    <a:pt x="310488" y="372474"/>
                  </a:lnTo>
                  <a:lnTo>
                    <a:pt x="310386" y="408195"/>
                  </a:lnTo>
                  <a:lnTo>
                    <a:pt x="301689" y="453899"/>
                  </a:lnTo>
                  <a:lnTo>
                    <a:pt x="281341" y="490409"/>
                  </a:lnTo>
                  <a:lnTo>
                    <a:pt x="270254" y="502866"/>
                  </a:lnTo>
                  <a:lnTo>
                    <a:pt x="257327" y="511339"/>
                  </a:lnTo>
                  <a:lnTo>
                    <a:pt x="213247" y="530554"/>
                  </a:lnTo>
                  <a:lnTo>
                    <a:pt x="176861" y="536809"/>
                  </a:lnTo>
                  <a:lnTo>
                    <a:pt x="133918" y="533087"/>
                  </a:lnTo>
                  <a:lnTo>
                    <a:pt x="95300" y="521898"/>
                  </a:lnTo>
                  <a:lnTo>
                    <a:pt x="47823" y="499787"/>
                  </a:lnTo>
                  <a:lnTo>
                    <a:pt x="0" y="4635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SMARTInkShape-462"/>
            <p:cNvSpPr/>
            <p:nvPr>
              <p:custDataLst>
                <p:tags r:id="rId5"/>
              </p:custDataLst>
            </p:nvPr>
          </p:nvSpPr>
          <p:spPr>
            <a:xfrm>
              <a:off x="7124807" y="4114800"/>
              <a:ext cx="266292" cy="272733"/>
            </a:xfrm>
            <a:custGeom>
              <a:avLst/>
              <a:gdLst/>
              <a:ahLst/>
              <a:cxnLst/>
              <a:rect l="0" t="0" r="0" b="0"/>
              <a:pathLst>
                <a:path w="266292" h="272733">
                  <a:moveTo>
                    <a:pt x="18943" y="57150"/>
                  </a:moveTo>
                  <a:lnTo>
                    <a:pt x="18943" y="57150"/>
                  </a:lnTo>
                  <a:lnTo>
                    <a:pt x="15572" y="57150"/>
                  </a:lnTo>
                  <a:lnTo>
                    <a:pt x="12036" y="59032"/>
                  </a:lnTo>
                  <a:lnTo>
                    <a:pt x="8112" y="61514"/>
                  </a:lnTo>
                  <a:lnTo>
                    <a:pt x="4016" y="62617"/>
                  </a:lnTo>
                  <a:lnTo>
                    <a:pt x="2642" y="63617"/>
                  </a:lnTo>
                  <a:lnTo>
                    <a:pt x="1725" y="64989"/>
                  </a:lnTo>
                  <a:lnTo>
                    <a:pt x="708" y="69101"/>
                  </a:lnTo>
                  <a:lnTo>
                    <a:pt x="0" y="87242"/>
                  </a:lnTo>
                  <a:lnTo>
                    <a:pt x="1822" y="93573"/>
                  </a:lnTo>
                  <a:lnTo>
                    <a:pt x="16196" y="128710"/>
                  </a:lnTo>
                  <a:lnTo>
                    <a:pt x="19540" y="141696"/>
                  </a:lnTo>
                  <a:lnTo>
                    <a:pt x="42810" y="185675"/>
                  </a:lnTo>
                  <a:lnTo>
                    <a:pt x="75152" y="232826"/>
                  </a:lnTo>
                  <a:lnTo>
                    <a:pt x="86778" y="244696"/>
                  </a:lnTo>
                  <a:lnTo>
                    <a:pt x="110154" y="261818"/>
                  </a:lnTo>
                  <a:lnTo>
                    <a:pt x="140463" y="271977"/>
                  </a:lnTo>
                  <a:lnTo>
                    <a:pt x="151061" y="272732"/>
                  </a:lnTo>
                  <a:lnTo>
                    <a:pt x="179156" y="266564"/>
                  </a:lnTo>
                  <a:lnTo>
                    <a:pt x="199453" y="255213"/>
                  </a:lnTo>
                  <a:lnTo>
                    <a:pt x="211030" y="244639"/>
                  </a:lnTo>
                  <a:lnTo>
                    <a:pt x="239125" y="202340"/>
                  </a:lnTo>
                  <a:lnTo>
                    <a:pt x="255040" y="171337"/>
                  </a:lnTo>
                  <a:lnTo>
                    <a:pt x="264302" y="126993"/>
                  </a:lnTo>
                  <a:lnTo>
                    <a:pt x="266291" y="98620"/>
                  </a:lnTo>
                  <a:lnTo>
                    <a:pt x="258742" y="63549"/>
                  </a:lnTo>
                  <a:lnTo>
                    <a:pt x="255329" y="50814"/>
                  </a:lnTo>
                  <a:lnTo>
                    <a:pt x="252437" y="38104"/>
                  </a:lnTo>
                  <a:lnTo>
                    <a:pt x="247111" y="27283"/>
                  </a:lnTo>
                  <a:lnTo>
                    <a:pt x="237609" y="14359"/>
                  </a:lnTo>
                  <a:lnTo>
                    <a:pt x="234843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SMARTInkShape-463"/>
            <p:cNvSpPr/>
            <p:nvPr>
              <p:custDataLst>
                <p:tags r:id="rId6"/>
              </p:custDataLst>
            </p:nvPr>
          </p:nvSpPr>
          <p:spPr>
            <a:xfrm>
              <a:off x="7443102" y="4083137"/>
              <a:ext cx="240050" cy="539257"/>
            </a:xfrm>
            <a:custGeom>
              <a:avLst/>
              <a:gdLst/>
              <a:ahLst/>
              <a:cxnLst/>
              <a:rect l="0" t="0" r="0" b="0"/>
              <a:pathLst>
                <a:path w="240050" h="539257">
                  <a:moveTo>
                    <a:pt x="176898" y="82463"/>
                  </a:moveTo>
                  <a:lnTo>
                    <a:pt x="176898" y="82463"/>
                  </a:lnTo>
                  <a:lnTo>
                    <a:pt x="165914" y="61758"/>
                  </a:lnTo>
                  <a:lnTo>
                    <a:pt x="164255" y="54917"/>
                  </a:lnTo>
                  <a:lnTo>
                    <a:pt x="160060" y="46392"/>
                  </a:lnTo>
                  <a:lnTo>
                    <a:pt x="157798" y="35949"/>
                  </a:lnTo>
                  <a:lnTo>
                    <a:pt x="152973" y="28073"/>
                  </a:lnTo>
                  <a:lnTo>
                    <a:pt x="147780" y="21270"/>
                  </a:lnTo>
                  <a:lnTo>
                    <a:pt x="143786" y="12651"/>
                  </a:lnTo>
                  <a:lnTo>
                    <a:pt x="142123" y="10521"/>
                  </a:lnTo>
                  <a:lnTo>
                    <a:pt x="138394" y="8156"/>
                  </a:lnTo>
                  <a:lnTo>
                    <a:pt x="134385" y="6399"/>
                  </a:lnTo>
                  <a:lnTo>
                    <a:pt x="128161" y="2148"/>
                  </a:lnTo>
                  <a:lnTo>
                    <a:pt x="121143" y="575"/>
                  </a:lnTo>
                  <a:lnTo>
                    <a:pt x="102441" y="0"/>
                  </a:lnTo>
                  <a:lnTo>
                    <a:pt x="80753" y="5388"/>
                  </a:lnTo>
                  <a:lnTo>
                    <a:pt x="58101" y="20492"/>
                  </a:lnTo>
                  <a:lnTo>
                    <a:pt x="35183" y="46693"/>
                  </a:lnTo>
                  <a:lnTo>
                    <a:pt x="22673" y="71045"/>
                  </a:lnTo>
                  <a:lnTo>
                    <a:pt x="8287" y="113582"/>
                  </a:lnTo>
                  <a:lnTo>
                    <a:pt x="92" y="158927"/>
                  </a:lnTo>
                  <a:lnTo>
                    <a:pt x="0" y="179751"/>
                  </a:lnTo>
                  <a:lnTo>
                    <a:pt x="10348" y="224085"/>
                  </a:lnTo>
                  <a:lnTo>
                    <a:pt x="16398" y="241175"/>
                  </a:lnTo>
                  <a:lnTo>
                    <a:pt x="16981" y="245420"/>
                  </a:lnTo>
                  <a:lnTo>
                    <a:pt x="18781" y="248957"/>
                  </a:lnTo>
                  <a:lnTo>
                    <a:pt x="42016" y="270772"/>
                  </a:lnTo>
                  <a:lnTo>
                    <a:pt x="52815" y="276469"/>
                  </a:lnTo>
                  <a:lnTo>
                    <a:pt x="73286" y="278939"/>
                  </a:lnTo>
                  <a:lnTo>
                    <a:pt x="79813" y="277265"/>
                  </a:lnTo>
                  <a:lnTo>
                    <a:pt x="85772" y="274875"/>
                  </a:lnTo>
                  <a:lnTo>
                    <a:pt x="93123" y="273813"/>
                  </a:lnTo>
                  <a:lnTo>
                    <a:pt x="96354" y="272118"/>
                  </a:lnTo>
                  <a:lnTo>
                    <a:pt x="118293" y="252292"/>
                  </a:lnTo>
                  <a:lnTo>
                    <a:pt x="152445" y="206084"/>
                  </a:lnTo>
                  <a:lnTo>
                    <a:pt x="173647" y="160413"/>
                  </a:lnTo>
                  <a:lnTo>
                    <a:pt x="184653" y="114651"/>
                  </a:lnTo>
                  <a:lnTo>
                    <a:pt x="188132" y="101643"/>
                  </a:lnTo>
                  <a:lnTo>
                    <a:pt x="189512" y="71887"/>
                  </a:lnTo>
                  <a:lnTo>
                    <a:pt x="187678" y="65298"/>
                  </a:lnTo>
                  <a:lnTo>
                    <a:pt x="185217" y="60017"/>
                  </a:lnTo>
                  <a:lnTo>
                    <a:pt x="183637" y="48997"/>
                  </a:lnTo>
                  <a:lnTo>
                    <a:pt x="183325" y="40183"/>
                  </a:lnTo>
                  <a:lnTo>
                    <a:pt x="176905" y="31671"/>
                  </a:lnTo>
                  <a:lnTo>
                    <a:pt x="176898" y="52057"/>
                  </a:lnTo>
                  <a:lnTo>
                    <a:pt x="187438" y="97457"/>
                  </a:lnTo>
                  <a:lnTo>
                    <a:pt x="196379" y="142892"/>
                  </a:lnTo>
                  <a:lnTo>
                    <a:pt x="205882" y="176864"/>
                  </a:lnTo>
                  <a:lnTo>
                    <a:pt x="213475" y="222144"/>
                  </a:lnTo>
                  <a:lnTo>
                    <a:pt x="223543" y="262656"/>
                  </a:lnTo>
                  <a:lnTo>
                    <a:pt x="229032" y="304750"/>
                  </a:lnTo>
                  <a:lnTo>
                    <a:pt x="237752" y="347051"/>
                  </a:lnTo>
                  <a:lnTo>
                    <a:pt x="240049" y="389380"/>
                  </a:lnTo>
                  <a:lnTo>
                    <a:pt x="236997" y="434712"/>
                  </a:lnTo>
                  <a:lnTo>
                    <a:pt x="229151" y="477953"/>
                  </a:lnTo>
                  <a:lnTo>
                    <a:pt x="222563" y="495038"/>
                  </a:lnTo>
                  <a:lnTo>
                    <a:pt x="204280" y="521823"/>
                  </a:lnTo>
                  <a:lnTo>
                    <a:pt x="185068" y="535031"/>
                  </a:lnTo>
                  <a:lnTo>
                    <a:pt x="175948" y="538291"/>
                  </a:lnTo>
                  <a:lnTo>
                    <a:pt x="165406" y="539256"/>
                  </a:lnTo>
                  <a:lnTo>
                    <a:pt x="153345" y="536171"/>
                  </a:lnTo>
                  <a:lnTo>
                    <a:pt x="123966" y="521944"/>
                  </a:lnTo>
                  <a:lnTo>
                    <a:pt x="81648" y="4698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SMARTInkShape-464"/>
            <p:cNvSpPr/>
            <p:nvPr>
              <p:custDataLst>
                <p:tags r:id="rId7"/>
              </p:custDataLst>
            </p:nvPr>
          </p:nvSpPr>
          <p:spPr>
            <a:xfrm>
              <a:off x="7721712" y="4146582"/>
              <a:ext cx="247539" cy="311119"/>
            </a:xfrm>
            <a:custGeom>
              <a:avLst/>
              <a:gdLst/>
              <a:ahLst/>
              <a:cxnLst/>
              <a:rect l="0" t="0" r="0" b="0"/>
              <a:pathLst>
                <a:path w="247539" h="311119">
                  <a:moveTo>
                    <a:pt x="171338" y="25368"/>
                  </a:moveTo>
                  <a:lnTo>
                    <a:pt x="171338" y="25368"/>
                  </a:lnTo>
                  <a:lnTo>
                    <a:pt x="148033" y="2769"/>
                  </a:lnTo>
                  <a:lnTo>
                    <a:pt x="140840" y="337"/>
                  </a:lnTo>
                  <a:lnTo>
                    <a:pt x="130860" y="0"/>
                  </a:lnTo>
                  <a:lnTo>
                    <a:pt x="121322" y="3348"/>
                  </a:lnTo>
                  <a:lnTo>
                    <a:pt x="73913" y="33972"/>
                  </a:lnTo>
                  <a:lnTo>
                    <a:pt x="61254" y="43126"/>
                  </a:lnTo>
                  <a:lnTo>
                    <a:pt x="43473" y="67113"/>
                  </a:lnTo>
                  <a:lnTo>
                    <a:pt x="17737" y="111874"/>
                  </a:lnTo>
                  <a:lnTo>
                    <a:pt x="2764" y="148236"/>
                  </a:lnTo>
                  <a:lnTo>
                    <a:pt x="0" y="188066"/>
                  </a:lnTo>
                  <a:lnTo>
                    <a:pt x="9350" y="226444"/>
                  </a:lnTo>
                  <a:lnTo>
                    <a:pt x="17018" y="238314"/>
                  </a:lnTo>
                  <a:lnTo>
                    <a:pt x="23935" y="245253"/>
                  </a:lnTo>
                  <a:lnTo>
                    <a:pt x="42344" y="257474"/>
                  </a:lnTo>
                  <a:lnTo>
                    <a:pt x="61566" y="259944"/>
                  </a:lnTo>
                  <a:lnTo>
                    <a:pt x="77558" y="259539"/>
                  </a:lnTo>
                  <a:lnTo>
                    <a:pt x="90124" y="255278"/>
                  </a:lnTo>
                  <a:lnTo>
                    <a:pt x="101884" y="252475"/>
                  </a:lnTo>
                  <a:lnTo>
                    <a:pt x="105985" y="250856"/>
                  </a:lnTo>
                  <a:lnTo>
                    <a:pt x="112424" y="245294"/>
                  </a:lnTo>
                  <a:lnTo>
                    <a:pt x="147991" y="201024"/>
                  </a:lnTo>
                  <a:lnTo>
                    <a:pt x="167020" y="161716"/>
                  </a:lnTo>
                  <a:lnTo>
                    <a:pt x="175795" y="129732"/>
                  </a:lnTo>
                  <a:lnTo>
                    <a:pt x="183596" y="82982"/>
                  </a:lnTo>
                  <a:lnTo>
                    <a:pt x="183136" y="74963"/>
                  </a:lnTo>
                  <a:lnTo>
                    <a:pt x="178973" y="62185"/>
                  </a:lnTo>
                  <a:lnTo>
                    <a:pt x="177152" y="47202"/>
                  </a:lnTo>
                  <a:lnTo>
                    <a:pt x="172243" y="39410"/>
                  </a:lnTo>
                  <a:lnTo>
                    <a:pt x="165013" y="31744"/>
                  </a:lnTo>
                  <a:lnTo>
                    <a:pt x="165694" y="53795"/>
                  </a:lnTo>
                  <a:lnTo>
                    <a:pt x="170750" y="78364"/>
                  </a:lnTo>
                  <a:lnTo>
                    <a:pt x="177790" y="122854"/>
                  </a:lnTo>
                  <a:lnTo>
                    <a:pt x="187124" y="166038"/>
                  </a:lnTo>
                  <a:lnTo>
                    <a:pt x="194984" y="191919"/>
                  </a:lnTo>
                  <a:lnTo>
                    <a:pt x="201739" y="234858"/>
                  </a:lnTo>
                  <a:lnTo>
                    <a:pt x="207709" y="253538"/>
                  </a:lnTo>
                  <a:lnTo>
                    <a:pt x="210807" y="266540"/>
                  </a:lnTo>
                  <a:lnTo>
                    <a:pt x="216193" y="277449"/>
                  </a:lnTo>
                  <a:lnTo>
                    <a:pt x="225719" y="289699"/>
                  </a:lnTo>
                  <a:lnTo>
                    <a:pt x="229823" y="298368"/>
                  </a:lnTo>
                  <a:lnTo>
                    <a:pt x="234020" y="302629"/>
                  </a:lnTo>
                  <a:lnTo>
                    <a:pt x="247538" y="31111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SMARTInkShape-465"/>
            <p:cNvSpPr/>
            <p:nvPr>
              <p:custDataLst>
                <p:tags r:id="rId8"/>
              </p:custDataLst>
            </p:nvPr>
          </p:nvSpPr>
          <p:spPr>
            <a:xfrm>
              <a:off x="7785100" y="3987800"/>
              <a:ext cx="88901" cy="101601"/>
            </a:xfrm>
            <a:custGeom>
              <a:avLst/>
              <a:gdLst/>
              <a:ahLst/>
              <a:cxnLst/>
              <a:rect l="0" t="0" r="0" b="0"/>
              <a:pathLst>
                <a:path w="88901" h="101601">
                  <a:moveTo>
                    <a:pt x="88900" y="0"/>
                  </a:moveTo>
                  <a:lnTo>
                    <a:pt x="88900" y="0"/>
                  </a:lnTo>
                  <a:lnTo>
                    <a:pt x="71009" y="19773"/>
                  </a:lnTo>
                  <a:lnTo>
                    <a:pt x="45875" y="52982"/>
                  </a:lnTo>
                  <a:lnTo>
                    <a:pt x="21341" y="74735"/>
                  </a:lnTo>
                  <a:lnTo>
                    <a:pt x="14868" y="84076"/>
                  </a:lnTo>
                  <a:lnTo>
                    <a:pt x="8482" y="88882"/>
                  </a:lnTo>
                  <a:lnTo>
                    <a:pt x="0" y="101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SMARTInkShape-466"/>
            <p:cNvSpPr/>
            <p:nvPr>
              <p:custDataLst>
                <p:tags r:id="rId9"/>
              </p:custDataLst>
            </p:nvPr>
          </p:nvSpPr>
          <p:spPr>
            <a:xfrm>
              <a:off x="8033018" y="4229100"/>
              <a:ext cx="12433" cy="247651"/>
            </a:xfrm>
            <a:custGeom>
              <a:avLst/>
              <a:gdLst/>
              <a:ahLst/>
              <a:cxnLst/>
              <a:rect l="0" t="0" r="0" b="0"/>
              <a:pathLst>
                <a:path w="12433" h="247651">
                  <a:moveTo>
                    <a:pt x="12432" y="0"/>
                  </a:moveTo>
                  <a:lnTo>
                    <a:pt x="12432" y="0"/>
                  </a:lnTo>
                  <a:lnTo>
                    <a:pt x="12432" y="8838"/>
                  </a:lnTo>
                  <a:lnTo>
                    <a:pt x="6474" y="40161"/>
                  </a:lnTo>
                  <a:lnTo>
                    <a:pt x="5551" y="51010"/>
                  </a:lnTo>
                  <a:lnTo>
                    <a:pt x="0" y="92176"/>
                  </a:lnTo>
                  <a:lnTo>
                    <a:pt x="1624" y="134801"/>
                  </a:lnTo>
                  <a:lnTo>
                    <a:pt x="5822" y="169047"/>
                  </a:lnTo>
                  <a:lnTo>
                    <a:pt x="6079" y="214015"/>
                  </a:lnTo>
                  <a:lnTo>
                    <a:pt x="6082" y="237034"/>
                  </a:lnTo>
                  <a:lnTo>
                    <a:pt x="7963" y="241286"/>
                  </a:lnTo>
                  <a:lnTo>
                    <a:pt x="12432" y="2476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SMARTInkShape-467"/>
            <p:cNvSpPr/>
            <p:nvPr>
              <p:custDataLst>
                <p:tags r:id="rId10"/>
              </p:custDataLst>
            </p:nvPr>
          </p:nvSpPr>
          <p:spPr>
            <a:xfrm>
              <a:off x="8039100" y="4051300"/>
              <a:ext cx="12701" cy="6351"/>
            </a:xfrm>
            <a:custGeom>
              <a:avLst/>
              <a:gdLst/>
              <a:ahLst/>
              <a:cxnLst/>
              <a:rect l="0" t="0" r="0" b="0"/>
              <a:pathLst>
                <a:path w="12701" h="6351">
                  <a:moveTo>
                    <a:pt x="12700" y="6350"/>
                  </a:moveTo>
                  <a:lnTo>
                    <a:pt x="12700" y="6350"/>
                  </a:lnTo>
                  <a:lnTo>
                    <a:pt x="7233" y="883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SMARTInkShape-468"/>
            <p:cNvSpPr/>
            <p:nvPr>
              <p:custDataLst>
                <p:tags r:id="rId11"/>
              </p:custDataLst>
            </p:nvPr>
          </p:nvSpPr>
          <p:spPr>
            <a:xfrm>
              <a:off x="8121761" y="4152909"/>
              <a:ext cx="329002" cy="311142"/>
            </a:xfrm>
            <a:custGeom>
              <a:avLst/>
              <a:gdLst/>
              <a:ahLst/>
              <a:cxnLst/>
              <a:rect l="0" t="0" r="0" b="0"/>
              <a:pathLst>
                <a:path w="329002" h="311142">
                  <a:moveTo>
                    <a:pt x="158639" y="31741"/>
                  </a:moveTo>
                  <a:lnTo>
                    <a:pt x="158639" y="31741"/>
                  </a:lnTo>
                  <a:lnTo>
                    <a:pt x="149801" y="17435"/>
                  </a:lnTo>
                  <a:lnTo>
                    <a:pt x="145774" y="14800"/>
                  </a:lnTo>
                  <a:lnTo>
                    <a:pt x="141632" y="12923"/>
                  </a:lnTo>
                  <a:lnTo>
                    <a:pt x="124635" y="2648"/>
                  </a:lnTo>
                  <a:lnTo>
                    <a:pt x="114580" y="516"/>
                  </a:lnTo>
                  <a:lnTo>
                    <a:pt x="84191" y="0"/>
                  </a:lnTo>
                  <a:lnTo>
                    <a:pt x="46446" y="9451"/>
                  </a:lnTo>
                  <a:lnTo>
                    <a:pt x="19496" y="20404"/>
                  </a:lnTo>
                  <a:lnTo>
                    <a:pt x="4155" y="33937"/>
                  </a:lnTo>
                  <a:lnTo>
                    <a:pt x="1785" y="38126"/>
                  </a:lnTo>
                  <a:lnTo>
                    <a:pt x="0" y="49539"/>
                  </a:lnTo>
                  <a:lnTo>
                    <a:pt x="4980" y="55613"/>
                  </a:lnTo>
                  <a:lnTo>
                    <a:pt x="10726" y="60843"/>
                  </a:lnTo>
                  <a:lnTo>
                    <a:pt x="18989" y="64849"/>
                  </a:lnTo>
                  <a:lnTo>
                    <a:pt x="24605" y="68328"/>
                  </a:lnTo>
                  <a:lnTo>
                    <a:pt x="69960" y="84681"/>
                  </a:lnTo>
                  <a:lnTo>
                    <a:pt x="114908" y="94420"/>
                  </a:lnTo>
                  <a:lnTo>
                    <a:pt x="158758" y="111638"/>
                  </a:lnTo>
                  <a:lnTo>
                    <a:pt x="203154" y="129897"/>
                  </a:lnTo>
                  <a:lnTo>
                    <a:pt x="246894" y="155282"/>
                  </a:lnTo>
                  <a:lnTo>
                    <a:pt x="292846" y="194466"/>
                  </a:lnTo>
                  <a:lnTo>
                    <a:pt x="315859" y="220102"/>
                  </a:lnTo>
                  <a:lnTo>
                    <a:pt x="320237" y="228581"/>
                  </a:lnTo>
                  <a:lnTo>
                    <a:pt x="329001" y="258224"/>
                  </a:lnTo>
                  <a:lnTo>
                    <a:pt x="327724" y="264809"/>
                  </a:lnTo>
                  <a:lnTo>
                    <a:pt x="321155" y="278157"/>
                  </a:lnTo>
                  <a:lnTo>
                    <a:pt x="315300" y="284252"/>
                  </a:lnTo>
                  <a:lnTo>
                    <a:pt x="300311" y="295423"/>
                  </a:lnTo>
                  <a:lnTo>
                    <a:pt x="253582" y="308488"/>
                  </a:lnTo>
                  <a:lnTo>
                    <a:pt x="207539" y="310986"/>
                  </a:lnTo>
                  <a:lnTo>
                    <a:pt x="160354" y="311127"/>
                  </a:lnTo>
                  <a:lnTo>
                    <a:pt x="117545" y="311140"/>
                  </a:lnTo>
                  <a:lnTo>
                    <a:pt x="75914" y="311141"/>
                  </a:lnTo>
                  <a:lnTo>
                    <a:pt x="44339" y="31114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643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545" y="3671832"/>
            <a:ext cx="10561418" cy="1468800"/>
          </a:xfrm>
        </p:spPr>
        <p:txBody>
          <a:bodyPr/>
          <a:lstStyle/>
          <a:p>
            <a:r>
              <a:rPr lang="en-US" dirty="0" smtClean="0"/>
              <a:t>1.Pref</a:t>
            </a:r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en-US" dirty="0" smtClean="0"/>
              <a:t>rir/</a:t>
            </a:r>
            <a:r>
              <a:rPr lang="en-US" dirty="0" err="1" smtClean="0"/>
              <a:t>yo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ie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2. </a:t>
            </a:r>
            <a:r>
              <a:rPr lang="en-US" dirty="0" err="1" smtClean="0"/>
              <a:t>J</a:t>
            </a:r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dirty="0" err="1" smtClean="0"/>
              <a:t>gar</a:t>
            </a:r>
            <a:r>
              <a:rPr lang="en-US" dirty="0" smtClean="0"/>
              <a:t>/</a:t>
            </a:r>
            <a:r>
              <a:rPr lang="en-US" dirty="0" err="1" smtClean="0"/>
              <a:t>tú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ue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</a:t>
            </a:r>
            <a:r>
              <a:rPr lang="en-US" dirty="0" err="1" smtClean="0"/>
              <a:t>Qu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err="1" smtClean="0"/>
              <a:t>rer</a:t>
            </a:r>
            <a:r>
              <a:rPr lang="en-US" dirty="0" smtClean="0"/>
              <a:t>/</a:t>
            </a:r>
            <a:r>
              <a:rPr lang="en-US" dirty="0" err="1" smtClean="0"/>
              <a:t>nosotros</a:t>
            </a:r>
            <a:r>
              <a:rPr lang="en-US" dirty="0" smtClean="0"/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ie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4. </a:t>
            </a:r>
            <a:r>
              <a:rPr lang="en-US" dirty="0" err="1" smtClean="0"/>
              <a:t>Emp</a:t>
            </a:r>
            <a:r>
              <a:rPr lang="en-US" dirty="0" err="1" smtClean="0">
                <a:solidFill>
                  <a:schemeClr val="bg1"/>
                </a:solidFill>
              </a:rPr>
              <a:t>e</a:t>
            </a:r>
            <a:r>
              <a:rPr lang="en-US" dirty="0" err="1" smtClean="0"/>
              <a:t>zar</a:t>
            </a:r>
            <a:r>
              <a:rPr lang="en-US" dirty="0" smtClean="0"/>
              <a:t>/las </a:t>
            </a:r>
            <a:r>
              <a:rPr lang="en-US" dirty="0" err="1" smtClean="0"/>
              <a:t>clases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e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ie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5. </a:t>
            </a:r>
            <a:r>
              <a:rPr lang="en-US" dirty="0" err="1" smtClean="0"/>
              <a:t>J</a:t>
            </a:r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dirty="0" err="1" smtClean="0"/>
              <a:t>gar</a:t>
            </a:r>
            <a:r>
              <a:rPr lang="en-US" dirty="0" smtClean="0"/>
              <a:t>/</a:t>
            </a:r>
            <a:r>
              <a:rPr lang="en-US" dirty="0" err="1" smtClean="0"/>
              <a:t>vosotros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ue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)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7891" y="5043432"/>
            <a:ext cx="10561418" cy="1576799"/>
          </a:xfrm>
        </p:spPr>
        <p:txBody>
          <a:bodyPr/>
          <a:lstStyle/>
          <a:p>
            <a:r>
              <a:rPr lang="en-US" sz="4000" dirty="0" err="1" smtClean="0"/>
              <a:t>Haz</a:t>
            </a:r>
            <a:r>
              <a:rPr lang="en-US" sz="4000" dirty="0" smtClean="0"/>
              <a:t> </a:t>
            </a:r>
            <a:r>
              <a:rPr lang="en-US" sz="4000" dirty="0" err="1" smtClean="0"/>
              <a:t>Ahora</a:t>
            </a:r>
            <a:r>
              <a:rPr lang="en-US" sz="4000" dirty="0" smtClean="0"/>
              <a:t> 8.21.18</a:t>
            </a:r>
          </a:p>
          <a:p>
            <a:r>
              <a:rPr lang="en-US" sz="4000" dirty="0" err="1" smtClean="0"/>
              <a:t>Conjuga</a:t>
            </a:r>
            <a:r>
              <a:rPr lang="en-US" sz="4000" dirty="0" smtClean="0"/>
              <a:t> </a:t>
            </a:r>
            <a:r>
              <a:rPr lang="en-US" sz="4000" dirty="0" err="1" smtClean="0"/>
              <a:t>los</a:t>
            </a:r>
            <a:r>
              <a:rPr lang="en-US" sz="4000" dirty="0" smtClean="0"/>
              <a:t> </a:t>
            </a:r>
            <a:r>
              <a:rPr lang="en-US" sz="4000" dirty="0" err="1" smtClean="0"/>
              <a:t>verbos</a:t>
            </a:r>
            <a:endParaRPr lang="en-US" sz="4000" dirty="0"/>
          </a:p>
        </p:txBody>
      </p:sp>
      <p:grpSp>
        <p:nvGrpSpPr>
          <p:cNvPr id="337" name="SMARTInkShape-Group88"/>
          <p:cNvGrpSpPr/>
          <p:nvPr/>
        </p:nvGrpSpPr>
        <p:grpSpPr>
          <a:xfrm>
            <a:off x="4385543" y="836976"/>
            <a:ext cx="850901" cy="399781"/>
            <a:chOff x="6280150" y="336819"/>
            <a:chExt cx="850901" cy="399781"/>
          </a:xfrm>
        </p:grpSpPr>
        <p:sp>
          <p:nvSpPr>
            <p:cNvPr id="329" name="SMARTInkShape-279"/>
            <p:cNvSpPr/>
            <p:nvPr>
              <p:custDataLst>
                <p:tags r:id="rId53"/>
              </p:custDataLst>
            </p:nvPr>
          </p:nvSpPr>
          <p:spPr>
            <a:xfrm>
              <a:off x="6280150" y="383765"/>
              <a:ext cx="164830" cy="352835"/>
            </a:xfrm>
            <a:custGeom>
              <a:avLst/>
              <a:gdLst/>
              <a:ahLst/>
              <a:cxnLst/>
              <a:rect l="0" t="0" r="0" b="0"/>
              <a:pathLst>
                <a:path w="164830" h="352835">
                  <a:moveTo>
                    <a:pt x="12700" y="48035"/>
                  </a:moveTo>
                  <a:lnTo>
                    <a:pt x="12700" y="48035"/>
                  </a:lnTo>
                  <a:lnTo>
                    <a:pt x="6612" y="41947"/>
                  </a:lnTo>
                  <a:lnTo>
                    <a:pt x="6351" y="62939"/>
                  </a:lnTo>
                  <a:lnTo>
                    <a:pt x="12438" y="91363"/>
                  </a:lnTo>
                  <a:lnTo>
                    <a:pt x="11979" y="130185"/>
                  </a:lnTo>
                  <a:lnTo>
                    <a:pt x="6524" y="177203"/>
                  </a:lnTo>
                  <a:lnTo>
                    <a:pt x="6360" y="219612"/>
                  </a:lnTo>
                  <a:lnTo>
                    <a:pt x="8232" y="252570"/>
                  </a:lnTo>
                  <a:lnTo>
                    <a:pt x="12526" y="290550"/>
                  </a:lnTo>
                  <a:lnTo>
                    <a:pt x="13390" y="311073"/>
                  </a:lnTo>
                  <a:lnTo>
                    <a:pt x="18657" y="333261"/>
                  </a:lnTo>
                  <a:lnTo>
                    <a:pt x="19050" y="352834"/>
                  </a:lnTo>
                  <a:lnTo>
                    <a:pt x="18345" y="312656"/>
                  </a:lnTo>
                  <a:lnTo>
                    <a:pt x="14024" y="300579"/>
                  </a:lnTo>
                  <a:lnTo>
                    <a:pt x="10935" y="276507"/>
                  </a:lnTo>
                  <a:lnTo>
                    <a:pt x="7708" y="263897"/>
                  </a:lnTo>
                  <a:lnTo>
                    <a:pt x="5660" y="216662"/>
                  </a:lnTo>
                  <a:lnTo>
                    <a:pt x="175" y="172387"/>
                  </a:lnTo>
                  <a:lnTo>
                    <a:pt x="7" y="129599"/>
                  </a:lnTo>
                  <a:lnTo>
                    <a:pt x="707" y="110060"/>
                  </a:lnTo>
                  <a:lnTo>
                    <a:pt x="5958" y="79823"/>
                  </a:lnTo>
                  <a:lnTo>
                    <a:pt x="7004" y="62987"/>
                  </a:lnTo>
                  <a:lnTo>
                    <a:pt x="11811" y="43541"/>
                  </a:lnTo>
                  <a:lnTo>
                    <a:pt x="13230" y="31886"/>
                  </a:lnTo>
                  <a:lnTo>
                    <a:pt x="19573" y="22790"/>
                  </a:lnTo>
                  <a:lnTo>
                    <a:pt x="33897" y="7827"/>
                  </a:lnTo>
                  <a:lnTo>
                    <a:pt x="39995" y="5471"/>
                  </a:lnTo>
                  <a:lnTo>
                    <a:pt x="50788" y="3128"/>
                  </a:lnTo>
                  <a:lnTo>
                    <a:pt x="56910" y="324"/>
                  </a:lnTo>
                  <a:lnTo>
                    <a:pt x="59812" y="0"/>
                  </a:lnTo>
                  <a:lnTo>
                    <a:pt x="94108" y="6902"/>
                  </a:lnTo>
                  <a:lnTo>
                    <a:pt x="132201" y="31111"/>
                  </a:lnTo>
                  <a:lnTo>
                    <a:pt x="138249" y="37221"/>
                  </a:lnTo>
                  <a:lnTo>
                    <a:pt x="155871" y="64911"/>
                  </a:lnTo>
                  <a:lnTo>
                    <a:pt x="160463" y="90724"/>
                  </a:lnTo>
                  <a:lnTo>
                    <a:pt x="163039" y="96641"/>
                  </a:lnTo>
                  <a:lnTo>
                    <a:pt x="164829" y="116037"/>
                  </a:lnTo>
                  <a:lnTo>
                    <a:pt x="159609" y="137821"/>
                  </a:lnTo>
                  <a:lnTo>
                    <a:pt x="157250" y="142738"/>
                  </a:lnTo>
                  <a:lnTo>
                    <a:pt x="148675" y="153796"/>
                  </a:lnTo>
                  <a:lnTo>
                    <a:pt x="144687" y="162321"/>
                  </a:lnTo>
                  <a:lnTo>
                    <a:pt x="143025" y="164442"/>
                  </a:lnTo>
                  <a:lnTo>
                    <a:pt x="139296" y="166799"/>
                  </a:lnTo>
                  <a:lnTo>
                    <a:pt x="97070" y="180415"/>
                  </a:lnTo>
                  <a:lnTo>
                    <a:pt x="50797" y="181374"/>
                  </a:lnTo>
                  <a:lnTo>
                    <a:pt x="0" y="18138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SMARTInkShape-280"/>
            <p:cNvSpPr/>
            <p:nvPr>
              <p:custDataLst>
                <p:tags r:id="rId54"/>
              </p:custDataLst>
            </p:nvPr>
          </p:nvSpPr>
          <p:spPr>
            <a:xfrm>
              <a:off x="6477000" y="432770"/>
              <a:ext cx="152401" cy="278351"/>
            </a:xfrm>
            <a:custGeom>
              <a:avLst/>
              <a:gdLst/>
              <a:ahLst/>
              <a:cxnLst/>
              <a:rect l="0" t="0" r="0" b="0"/>
              <a:pathLst>
                <a:path w="152401" h="278351">
                  <a:moveTo>
                    <a:pt x="0" y="62530"/>
                  </a:moveTo>
                  <a:lnTo>
                    <a:pt x="0" y="62530"/>
                  </a:lnTo>
                  <a:lnTo>
                    <a:pt x="0" y="90056"/>
                  </a:lnTo>
                  <a:lnTo>
                    <a:pt x="6881" y="123151"/>
                  </a:lnTo>
                  <a:lnTo>
                    <a:pt x="10663" y="130743"/>
                  </a:lnTo>
                  <a:lnTo>
                    <a:pt x="12677" y="174743"/>
                  </a:lnTo>
                  <a:lnTo>
                    <a:pt x="22343" y="219425"/>
                  </a:lnTo>
                  <a:lnTo>
                    <a:pt x="25321" y="248432"/>
                  </a:lnTo>
                  <a:lnTo>
                    <a:pt x="25400" y="278350"/>
                  </a:lnTo>
                  <a:lnTo>
                    <a:pt x="25400" y="232761"/>
                  </a:lnTo>
                  <a:lnTo>
                    <a:pt x="19224" y="187944"/>
                  </a:lnTo>
                  <a:lnTo>
                    <a:pt x="19052" y="140853"/>
                  </a:lnTo>
                  <a:lnTo>
                    <a:pt x="28510" y="96658"/>
                  </a:lnTo>
                  <a:lnTo>
                    <a:pt x="39552" y="49833"/>
                  </a:lnTo>
                  <a:lnTo>
                    <a:pt x="44880" y="39012"/>
                  </a:lnTo>
                  <a:lnTo>
                    <a:pt x="65624" y="15996"/>
                  </a:lnTo>
                  <a:lnTo>
                    <a:pt x="69854" y="13626"/>
                  </a:lnTo>
                  <a:lnTo>
                    <a:pt x="74085" y="11867"/>
                  </a:lnTo>
                  <a:lnTo>
                    <a:pt x="80434" y="7616"/>
                  </a:lnTo>
                  <a:lnTo>
                    <a:pt x="86784" y="5337"/>
                  </a:lnTo>
                  <a:lnTo>
                    <a:pt x="93996" y="0"/>
                  </a:lnTo>
                  <a:lnTo>
                    <a:pt x="119086" y="6039"/>
                  </a:lnTo>
                  <a:lnTo>
                    <a:pt x="125047" y="9730"/>
                  </a:lnTo>
                  <a:lnTo>
                    <a:pt x="133383" y="11335"/>
                  </a:lnTo>
                  <a:lnTo>
                    <a:pt x="135489" y="11467"/>
                  </a:lnTo>
                  <a:lnTo>
                    <a:pt x="136892" y="12260"/>
                  </a:lnTo>
                  <a:lnTo>
                    <a:pt x="137828" y="13494"/>
                  </a:lnTo>
                  <a:lnTo>
                    <a:pt x="139574" y="16748"/>
                  </a:lnTo>
                  <a:lnTo>
                    <a:pt x="152400" y="3078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SMARTInkShape-281"/>
            <p:cNvSpPr/>
            <p:nvPr>
              <p:custDataLst>
                <p:tags r:id="rId55"/>
              </p:custDataLst>
            </p:nvPr>
          </p:nvSpPr>
          <p:spPr>
            <a:xfrm>
              <a:off x="6560341" y="469985"/>
              <a:ext cx="227810" cy="202469"/>
            </a:xfrm>
            <a:custGeom>
              <a:avLst/>
              <a:gdLst/>
              <a:ahLst/>
              <a:cxnLst/>
              <a:rect l="0" t="0" r="0" b="0"/>
              <a:pathLst>
                <a:path w="227810" h="202469">
                  <a:moveTo>
                    <a:pt x="56359" y="69765"/>
                  </a:moveTo>
                  <a:lnTo>
                    <a:pt x="56359" y="69765"/>
                  </a:lnTo>
                  <a:lnTo>
                    <a:pt x="68099" y="81505"/>
                  </a:lnTo>
                  <a:lnTo>
                    <a:pt x="72146" y="82181"/>
                  </a:lnTo>
                  <a:lnTo>
                    <a:pt x="100575" y="82463"/>
                  </a:lnTo>
                  <a:lnTo>
                    <a:pt x="106114" y="80583"/>
                  </a:lnTo>
                  <a:lnTo>
                    <a:pt x="118310" y="72339"/>
                  </a:lnTo>
                  <a:lnTo>
                    <a:pt x="136192" y="69285"/>
                  </a:lnTo>
                  <a:lnTo>
                    <a:pt x="145140" y="62902"/>
                  </a:lnTo>
                  <a:lnTo>
                    <a:pt x="149439" y="59659"/>
                  </a:lnTo>
                  <a:lnTo>
                    <a:pt x="157949" y="55696"/>
                  </a:lnTo>
                  <a:lnTo>
                    <a:pt x="162187" y="52929"/>
                  </a:lnTo>
                  <a:lnTo>
                    <a:pt x="168541" y="50665"/>
                  </a:lnTo>
                  <a:lnTo>
                    <a:pt x="180008" y="41281"/>
                  </a:lnTo>
                  <a:lnTo>
                    <a:pt x="181870" y="37585"/>
                  </a:lnTo>
                  <a:lnTo>
                    <a:pt x="182366" y="35612"/>
                  </a:lnTo>
                  <a:lnTo>
                    <a:pt x="189063" y="25429"/>
                  </a:lnTo>
                  <a:lnTo>
                    <a:pt x="189421" y="22308"/>
                  </a:lnTo>
                  <a:lnTo>
                    <a:pt x="187700" y="18569"/>
                  </a:lnTo>
                  <a:lnTo>
                    <a:pt x="173922" y="3186"/>
                  </a:lnTo>
                  <a:lnTo>
                    <a:pt x="170227" y="1369"/>
                  </a:lnTo>
                  <a:lnTo>
                    <a:pt x="155817" y="0"/>
                  </a:lnTo>
                  <a:lnTo>
                    <a:pt x="118374" y="622"/>
                  </a:lnTo>
                  <a:lnTo>
                    <a:pt x="73240" y="23220"/>
                  </a:lnTo>
                  <a:lnTo>
                    <a:pt x="56349" y="33551"/>
                  </a:lnTo>
                  <a:lnTo>
                    <a:pt x="23197" y="65605"/>
                  </a:lnTo>
                  <a:lnTo>
                    <a:pt x="15567" y="78253"/>
                  </a:lnTo>
                  <a:lnTo>
                    <a:pt x="0" y="124668"/>
                  </a:lnTo>
                  <a:lnTo>
                    <a:pt x="148" y="135970"/>
                  </a:lnTo>
                  <a:lnTo>
                    <a:pt x="8677" y="163804"/>
                  </a:lnTo>
                  <a:lnTo>
                    <a:pt x="14236" y="169886"/>
                  </a:lnTo>
                  <a:lnTo>
                    <a:pt x="41679" y="186095"/>
                  </a:lnTo>
                  <a:lnTo>
                    <a:pt x="89105" y="195770"/>
                  </a:lnTo>
                  <a:lnTo>
                    <a:pt x="132617" y="202468"/>
                  </a:lnTo>
                  <a:lnTo>
                    <a:pt x="157971" y="201106"/>
                  </a:lnTo>
                  <a:lnTo>
                    <a:pt x="202968" y="197146"/>
                  </a:lnTo>
                  <a:lnTo>
                    <a:pt x="227809" y="19676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SMARTInkShape-282"/>
            <p:cNvSpPr/>
            <p:nvPr>
              <p:custDataLst>
                <p:tags r:id="rId56"/>
              </p:custDataLst>
            </p:nvPr>
          </p:nvSpPr>
          <p:spPr>
            <a:xfrm>
              <a:off x="6781823" y="336819"/>
              <a:ext cx="126978" cy="317232"/>
            </a:xfrm>
            <a:custGeom>
              <a:avLst/>
              <a:gdLst/>
              <a:ahLst/>
              <a:cxnLst/>
              <a:rect l="0" t="0" r="0" b="0"/>
              <a:pathLst>
                <a:path w="126978" h="317232">
                  <a:moveTo>
                    <a:pt x="126977" y="50531"/>
                  </a:moveTo>
                  <a:lnTo>
                    <a:pt x="126977" y="50531"/>
                  </a:lnTo>
                  <a:lnTo>
                    <a:pt x="123606" y="47160"/>
                  </a:lnTo>
                  <a:lnTo>
                    <a:pt x="121951" y="43624"/>
                  </a:lnTo>
                  <a:lnTo>
                    <a:pt x="119926" y="20721"/>
                  </a:lnTo>
                  <a:lnTo>
                    <a:pt x="114160" y="12546"/>
                  </a:lnTo>
                  <a:lnTo>
                    <a:pt x="111168" y="9425"/>
                  </a:lnTo>
                  <a:lnTo>
                    <a:pt x="107486" y="7567"/>
                  </a:lnTo>
                  <a:lnTo>
                    <a:pt x="97286" y="5571"/>
                  </a:lnTo>
                  <a:lnTo>
                    <a:pt x="88865" y="1094"/>
                  </a:lnTo>
                  <a:lnTo>
                    <a:pt x="80408" y="0"/>
                  </a:lnTo>
                  <a:lnTo>
                    <a:pt x="78998" y="616"/>
                  </a:lnTo>
                  <a:lnTo>
                    <a:pt x="78058" y="1732"/>
                  </a:lnTo>
                  <a:lnTo>
                    <a:pt x="77430" y="3182"/>
                  </a:lnTo>
                  <a:lnTo>
                    <a:pt x="76307" y="4148"/>
                  </a:lnTo>
                  <a:lnTo>
                    <a:pt x="69435" y="7581"/>
                  </a:lnTo>
                  <a:lnTo>
                    <a:pt x="65420" y="10275"/>
                  </a:lnTo>
                  <a:lnTo>
                    <a:pt x="59192" y="12498"/>
                  </a:lnTo>
                  <a:lnTo>
                    <a:pt x="54988" y="15518"/>
                  </a:lnTo>
                  <a:lnTo>
                    <a:pt x="29610" y="49599"/>
                  </a:lnTo>
                  <a:lnTo>
                    <a:pt x="14442" y="94995"/>
                  </a:lnTo>
                  <a:lnTo>
                    <a:pt x="6765" y="140921"/>
                  </a:lnTo>
                  <a:lnTo>
                    <a:pt x="4575" y="157041"/>
                  </a:lnTo>
                  <a:lnTo>
                    <a:pt x="1339" y="172636"/>
                  </a:lnTo>
                  <a:lnTo>
                    <a:pt x="0" y="219779"/>
                  </a:lnTo>
                  <a:lnTo>
                    <a:pt x="687" y="236781"/>
                  </a:lnTo>
                  <a:lnTo>
                    <a:pt x="5935" y="261404"/>
                  </a:lnTo>
                  <a:lnTo>
                    <a:pt x="6304" y="284324"/>
                  </a:lnTo>
                  <a:lnTo>
                    <a:pt x="7017" y="286827"/>
                  </a:lnTo>
                  <a:lnTo>
                    <a:pt x="8198" y="288495"/>
                  </a:lnTo>
                  <a:lnTo>
                    <a:pt x="9691" y="289607"/>
                  </a:lnTo>
                  <a:lnTo>
                    <a:pt x="10686" y="291054"/>
                  </a:lnTo>
                  <a:lnTo>
                    <a:pt x="11793" y="294543"/>
                  </a:lnTo>
                  <a:lnTo>
                    <a:pt x="13208" y="302532"/>
                  </a:lnTo>
                  <a:lnTo>
                    <a:pt x="25377" y="317231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SMARTInkShape-283"/>
            <p:cNvSpPr/>
            <p:nvPr>
              <p:custDataLst>
                <p:tags r:id="rId57"/>
              </p:custDataLst>
            </p:nvPr>
          </p:nvSpPr>
          <p:spPr>
            <a:xfrm>
              <a:off x="6718300" y="539750"/>
              <a:ext cx="101601" cy="38101"/>
            </a:xfrm>
            <a:custGeom>
              <a:avLst/>
              <a:gdLst/>
              <a:ahLst/>
              <a:cxnLst/>
              <a:rect l="0" t="0" r="0" b="0"/>
              <a:pathLst>
                <a:path w="101601" h="38101">
                  <a:moveTo>
                    <a:pt x="0" y="38100"/>
                  </a:moveTo>
                  <a:lnTo>
                    <a:pt x="0" y="38100"/>
                  </a:lnTo>
                  <a:lnTo>
                    <a:pt x="3371" y="34729"/>
                  </a:lnTo>
                  <a:lnTo>
                    <a:pt x="6907" y="33074"/>
                  </a:lnTo>
                  <a:lnTo>
                    <a:pt x="8838" y="32633"/>
                  </a:lnTo>
                  <a:lnTo>
                    <a:pt x="17712" y="27560"/>
                  </a:lnTo>
                  <a:lnTo>
                    <a:pt x="44620" y="18619"/>
                  </a:lnTo>
                  <a:lnTo>
                    <a:pt x="52992" y="15331"/>
                  </a:lnTo>
                  <a:lnTo>
                    <a:pt x="10160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SMARTInkShape-284"/>
            <p:cNvSpPr/>
            <p:nvPr>
              <p:custDataLst>
                <p:tags r:id="rId58"/>
              </p:custDataLst>
            </p:nvPr>
          </p:nvSpPr>
          <p:spPr>
            <a:xfrm>
              <a:off x="6921500" y="381080"/>
              <a:ext cx="12701" cy="12621"/>
            </a:xfrm>
            <a:custGeom>
              <a:avLst/>
              <a:gdLst/>
              <a:ahLst/>
              <a:cxnLst/>
              <a:rect l="0" t="0" r="0" b="0"/>
              <a:pathLst>
                <a:path w="12701" h="12621">
                  <a:moveTo>
                    <a:pt x="12700" y="12620"/>
                  </a:moveTo>
                  <a:lnTo>
                    <a:pt x="12700" y="12620"/>
                  </a:lnTo>
                  <a:lnTo>
                    <a:pt x="9329" y="9249"/>
                  </a:lnTo>
                  <a:lnTo>
                    <a:pt x="5793" y="7594"/>
                  </a:lnTo>
                  <a:lnTo>
                    <a:pt x="1144" y="6532"/>
                  </a:lnTo>
                  <a:lnTo>
                    <a:pt x="763" y="5739"/>
                  </a:lnTo>
                  <a:lnTo>
                    <a:pt x="9" y="0"/>
                  </a:lnTo>
                  <a:lnTo>
                    <a:pt x="0" y="1262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SMARTInkShape-285"/>
            <p:cNvSpPr/>
            <p:nvPr>
              <p:custDataLst>
                <p:tags r:id="rId59"/>
              </p:custDataLst>
            </p:nvPr>
          </p:nvSpPr>
          <p:spPr>
            <a:xfrm>
              <a:off x="6934200" y="457200"/>
              <a:ext cx="1" cy="165101"/>
            </a:xfrm>
            <a:custGeom>
              <a:avLst/>
              <a:gdLst/>
              <a:ahLst/>
              <a:cxnLst/>
              <a:rect l="0" t="0" r="0" b="0"/>
              <a:pathLst>
                <a:path w="1" h="165101">
                  <a:moveTo>
                    <a:pt x="0" y="0"/>
                  </a:moveTo>
                  <a:lnTo>
                    <a:pt x="0" y="0"/>
                  </a:lnTo>
                  <a:lnTo>
                    <a:pt x="0" y="44896"/>
                  </a:lnTo>
                  <a:lnTo>
                    <a:pt x="0" y="90953"/>
                  </a:lnTo>
                  <a:lnTo>
                    <a:pt x="0" y="137530"/>
                  </a:lnTo>
                  <a:lnTo>
                    <a:pt x="0" y="1651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SMARTInkShape-286"/>
            <p:cNvSpPr/>
            <p:nvPr>
              <p:custDataLst>
                <p:tags r:id="rId60"/>
              </p:custDataLst>
            </p:nvPr>
          </p:nvSpPr>
          <p:spPr>
            <a:xfrm>
              <a:off x="6966035" y="412773"/>
              <a:ext cx="165016" cy="171395"/>
            </a:xfrm>
            <a:custGeom>
              <a:avLst/>
              <a:gdLst/>
              <a:ahLst/>
              <a:cxnLst/>
              <a:rect l="0" t="0" r="0" b="0"/>
              <a:pathLst>
                <a:path w="165016" h="171395">
                  <a:moveTo>
                    <a:pt x="31665" y="82527"/>
                  </a:moveTo>
                  <a:lnTo>
                    <a:pt x="31665" y="82527"/>
                  </a:lnTo>
                  <a:lnTo>
                    <a:pt x="59191" y="82527"/>
                  </a:lnTo>
                  <a:lnTo>
                    <a:pt x="68905" y="79156"/>
                  </a:lnTo>
                  <a:lnTo>
                    <a:pt x="80950" y="70971"/>
                  </a:lnTo>
                  <a:lnTo>
                    <a:pt x="91599" y="69347"/>
                  </a:lnTo>
                  <a:lnTo>
                    <a:pt x="98969" y="64824"/>
                  </a:lnTo>
                  <a:lnTo>
                    <a:pt x="105621" y="59721"/>
                  </a:lnTo>
                  <a:lnTo>
                    <a:pt x="114189" y="55758"/>
                  </a:lnTo>
                  <a:lnTo>
                    <a:pt x="116315" y="54098"/>
                  </a:lnTo>
                  <a:lnTo>
                    <a:pt x="118676" y="50371"/>
                  </a:lnTo>
                  <a:lnTo>
                    <a:pt x="120431" y="46363"/>
                  </a:lnTo>
                  <a:lnTo>
                    <a:pt x="125922" y="39308"/>
                  </a:lnTo>
                  <a:lnTo>
                    <a:pt x="126620" y="35071"/>
                  </a:lnTo>
                  <a:lnTo>
                    <a:pt x="127424" y="33956"/>
                  </a:lnTo>
                  <a:lnTo>
                    <a:pt x="128666" y="33213"/>
                  </a:lnTo>
                  <a:lnTo>
                    <a:pt x="130199" y="32718"/>
                  </a:lnTo>
                  <a:lnTo>
                    <a:pt x="131221" y="31682"/>
                  </a:lnTo>
                  <a:lnTo>
                    <a:pt x="132996" y="26347"/>
                  </a:lnTo>
                  <a:lnTo>
                    <a:pt x="133185" y="22293"/>
                  </a:lnTo>
                  <a:lnTo>
                    <a:pt x="132506" y="21205"/>
                  </a:lnTo>
                  <a:lnTo>
                    <a:pt x="131348" y="20479"/>
                  </a:lnTo>
                  <a:lnTo>
                    <a:pt x="129871" y="19995"/>
                  </a:lnTo>
                  <a:lnTo>
                    <a:pt x="128885" y="18967"/>
                  </a:lnTo>
                  <a:lnTo>
                    <a:pt x="127791" y="15943"/>
                  </a:lnTo>
                  <a:lnTo>
                    <a:pt x="127175" y="10274"/>
                  </a:lnTo>
                  <a:lnTo>
                    <a:pt x="126382" y="8958"/>
                  </a:lnTo>
                  <a:lnTo>
                    <a:pt x="125148" y="8081"/>
                  </a:lnTo>
                  <a:lnTo>
                    <a:pt x="121897" y="7107"/>
                  </a:lnTo>
                  <a:lnTo>
                    <a:pt x="109913" y="5690"/>
                  </a:lnTo>
                  <a:lnTo>
                    <a:pt x="101502" y="1315"/>
                  </a:lnTo>
                  <a:lnTo>
                    <a:pt x="80348" y="0"/>
                  </a:lnTo>
                  <a:lnTo>
                    <a:pt x="76115" y="1869"/>
                  </a:lnTo>
                  <a:lnTo>
                    <a:pt x="71882" y="4346"/>
                  </a:lnTo>
                  <a:lnTo>
                    <a:pt x="63415" y="5936"/>
                  </a:lnTo>
                  <a:lnTo>
                    <a:pt x="48468" y="6981"/>
                  </a:lnTo>
                  <a:lnTo>
                    <a:pt x="40720" y="11381"/>
                  </a:lnTo>
                  <a:lnTo>
                    <a:pt x="36160" y="15159"/>
                  </a:lnTo>
                  <a:lnTo>
                    <a:pt x="33663" y="19189"/>
                  </a:lnTo>
                  <a:lnTo>
                    <a:pt x="31847" y="23332"/>
                  </a:lnTo>
                  <a:lnTo>
                    <a:pt x="14463" y="44428"/>
                  </a:lnTo>
                  <a:lnTo>
                    <a:pt x="561" y="90484"/>
                  </a:lnTo>
                  <a:lnTo>
                    <a:pt x="0" y="106719"/>
                  </a:lnTo>
                  <a:lnTo>
                    <a:pt x="1834" y="112799"/>
                  </a:lnTo>
                  <a:lnTo>
                    <a:pt x="4296" y="118559"/>
                  </a:lnTo>
                  <a:lnTo>
                    <a:pt x="6387" y="129030"/>
                  </a:lnTo>
                  <a:lnTo>
                    <a:pt x="11162" y="136914"/>
                  </a:lnTo>
                  <a:lnTo>
                    <a:pt x="17750" y="143719"/>
                  </a:lnTo>
                  <a:lnTo>
                    <a:pt x="26915" y="150204"/>
                  </a:lnTo>
                  <a:lnTo>
                    <a:pt x="31669" y="156594"/>
                  </a:lnTo>
                  <a:lnTo>
                    <a:pt x="49156" y="167191"/>
                  </a:lnTo>
                  <a:lnTo>
                    <a:pt x="58093" y="170172"/>
                  </a:lnTo>
                  <a:lnTo>
                    <a:pt x="96501" y="171394"/>
                  </a:lnTo>
                  <a:lnTo>
                    <a:pt x="165015" y="15237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0" name="SMARTInkShape-Group89"/>
          <p:cNvGrpSpPr/>
          <p:nvPr/>
        </p:nvGrpSpPr>
        <p:grpSpPr>
          <a:xfrm>
            <a:off x="5292887" y="862188"/>
            <a:ext cx="285748" cy="253999"/>
            <a:chOff x="7162800" y="361952"/>
            <a:chExt cx="285748" cy="253999"/>
          </a:xfrm>
        </p:grpSpPr>
        <p:sp>
          <p:nvSpPr>
            <p:cNvPr id="338" name="SMARTInkShape-287"/>
            <p:cNvSpPr/>
            <p:nvPr>
              <p:custDataLst>
                <p:tags r:id="rId51"/>
              </p:custDataLst>
            </p:nvPr>
          </p:nvSpPr>
          <p:spPr>
            <a:xfrm>
              <a:off x="7162800" y="361952"/>
              <a:ext cx="76201" cy="253999"/>
            </a:xfrm>
            <a:custGeom>
              <a:avLst/>
              <a:gdLst/>
              <a:ahLst/>
              <a:cxnLst/>
              <a:rect l="0" t="0" r="0" b="0"/>
              <a:pathLst>
                <a:path w="76201" h="253999">
                  <a:moveTo>
                    <a:pt x="12700" y="82548"/>
                  </a:moveTo>
                  <a:lnTo>
                    <a:pt x="12700" y="82548"/>
                  </a:lnTo>
                  <a:lnTo>
                    <a:pt x="12700" y="104002"/>
                  </a:lnTo>
                  <a:lnTo>
                    <a:pt x="14581" y="108076"/>
                  </a:lnTo>
                  <a:lnTo>
                    <a:pt x="17064" y="112238"/>
                  </a:lnTo>
                  <a:lnTo>
                    <a:pt x="18658" y="120659"/>
                  </a:lnTo>
                  <a:lnTo>
                    <a:pt x="19740" y="141946"/>
                  </a:lnTo>
                  <a:lnTo>
                    <a:pt x="24516" y="154253"/>
                  </a:lnTo>
                  <a:lnTo>
                    <a:pt x="25377" y="183017"/>
                  </a:lnTo>
                  <a:lnTo>
                    <a:pt x="23508" y="189055"/>
                  </a:lnTo>
                  <a:lnTo>
                    <a:pt x="21031" y="194090"/>
                  </a:lnTo>
                  <a:lnTo>
                    <a:pt x="19441" y="204953"/>
                  </a:lnTo>
                  <a:lnTo>
                    <a:pt x="18518" y="211739"/>
                  </a:lnTo>
                  <a:lnTo>
                    <a:pt x="13605" y="224096"/>
                  </a:lnTo>
                  <a:lnTo>
                    <a:pt x="12174" y="232778"/>
                  </a:lnTo>
                  <a:lnTo>
                    <a:pt x="7710" y="241288"/>
                  </a:lnTo>
                  <a:lnTo>
                    <a:pt x="6619" y="249763"/>
                  </a:lnTo>
                  <a:lnTo>
                    <a:pt x="5824" y="251174"/>
                  </a:lnTo>
                  <a:lnTo>
                    <a:pt x="4588" y="252116"/>
                  </a:lnTo>
                  <a:lnTo>
                    <a:pt x="1" y="253998"/>
                  </a:lnTo>
                  <a:lnTo>
                    <a:pt x="0" y="208996"/>
                  </a:lnTo>
                  <a:lnTo>
                    <a:pt x="705" y="200836"/>
                  </a:lnTo>
                  <a:lnTo>
                    <a:pt x="5762" y="175660"/>
                  </a:lnTo>
                  <a:lnTo>
                    <a:pt x="6881" y="162975"/>
                  </a:lnTo>
                  <a:lnTo>
                    <a:pt x="18088" y="116415"/>
                  </a:lnTo>
                  <a:lnTo>
                    <a:pt x="27154" y="69848"/>
                  </a:lnTo>
                  <a:lnTo>
                    <a:pt x="43466" y="24274"/>
                  </a:lnTo>
                  <a:lnTo>
                    <a:pt x="45894" y="19489"/>
                  </a:lnTo>
                  <a:lnTo>
                    <a:pt x="63213" y="286"/>
                  </a:lnTo>
                  <a:lnTo>
                    <a:pt x="75238" y="0"/>
                  </a:lnTo>
                  <a:lnTo>
                    <a:pt x="75558" y="705"/>
                  </a:lnTo>
                  <a:lnTo>
                    <a:pt x="76200" y="1269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SMARTInkShape-288"/>
            <p:cNvSpPr/>
            <p:nvPr>
              <p:custDataLst>
                <p:tags r:id="rId52"/>
              </p:custDataLst>
            </p:nvPr>
          </p:nvSpPr>
          <p:spPr>
            <a:xfrm>
              <a:off x="7213600" y="369215"/>
              <a:ext cx="234948" cy="195849"/>
            </a:xfrm>
            <a:custGeom>
              <a:avLst/>
              <a:gdLst/>
              <a:ahLst/>
              <a:cxnLst/>
              <a:rect l="0" t="0" r="0" b="0"/>
              <a:pathLst>
                <a:path w="234948" h="195849">
                  <a:moveTo>
                    <a:pt x="95250" y="68935"/>
                  </a:moveTo>
                  <a:lnTo>
                    <a:pt x="95250" y="68935"/>
                  </a:lnTo>
                  <a:lnTo>
                    <a:pt x="78949" y="85942"/>
                  </a:lnTo>
                  <a:lnTo>
                    <a:pt x="74861" y="94349"/>
                  </a:lnTo>
                  <a:lnTo>
                    <a:pt x="73191" y="96461"/>
                  </a:lnTo>
                  <a:lnTo>
                    <a:pt x="71334" y="102571"/>
                  </a:lnTo>
                  <a:lnTo>
                    <a:pt x="69876" y="131495"/>
                  </a:lnTo>
                  <a:lnTo>
                    <a:pt x="73229" y="143367"/>
                  </a:lnTo>
                  <a:lnTo>
                    <a:pt x="80683" y="154951"/>
                  </a:lnTo>
                  <a:lnTo>
                    <a:pt x="110068" y="185349"/>
                  </a:lnTo>
                  <a:lnTo>
                    <a:pt x="114301" y="187702"/>
                  </a:lnTo>
                  <a:lnTo>
                    <a:pt x="118534" y="189454"/>
                  </a:lnTo>
                  <a:lnTo>
                    <a:pt x="122767" y="192584"/>
                  </a:lnTo>
                  <a:lnTo>
                    <a:pt x="128881" y="194446"/>
                  </a:lnTo>
                  <a:lnTo>
                    <a:pt x="151276" y="195848"/>
                  </a:lnTo>
                  <a:lnTo>
                    <a:pt x="157310" y="194015"/>
                  </a:lnTo>
                  <a:lnTo>
                    <a:pt x="163049" y="191554"/>
                  </a:lnTo>
                  <a:lnTo>
                    <a:pt x="173508" y="189463"/>
                  </a:lnTo>
                  <a:lnTo>
                    <a:pt x="197999" y="174681"/>
                  </a:lnTo>
                  <a:lnTo>
                    <a:pt x="220117" y="152895"/>
                  </a:lnTo>
                  <a:lnTo>
                    <a:pt x="232126" y="134434"/>
                  </a:lnTo>
                  <a:lnTo>
                    <a:pt x="234578" y="118578"/>
                  </a:lnTo>
                  <a:lnTo>
                    <a:pt x="234947" y="80486"/>
                  </a:lnTo>
                  <a:lnTo>
                    <a:pt x="231578" y="70084"/>
                  </a:lnTo>
                  <a:lnTo>
                    <a:pt x="224119" y="58997"/>
                  </a:lnTo>
                  <a:lnTo>
                    <a:pt x="198259" y="26781"/>
                  </a:lnTo>
                  <a:lnTo>
                    <a:pt x="167274" y="8262"/>
                  </a:lnTo>
                  <a:lnTo>
                    <a:pt x="122743" y="0"/>
                  </a:lnTo>
                  <a:lnTo>
                    <a:pt x="75377" y="5982"/>
                  </a:lnTo>
                  <a:lnTo>
                    <a:pt x="30292" y="28739"/>
                  </a:lnTo>
                  <a:lnTo>
                    <a:pt x="24516" y="32961"/>
                  </a:lnTo>
                  <a:lnTo>
                    <a:pt x="12862" y="50444"/>
                  </a:lnTo>
                  <a:lnTo>
                    <a:pt x="2843" y="71831"/>
                  </a:lnTo>
                  <a:lnTo>
                    <a:pt x="0" y="9433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8" name="SMARTInkShape-Group91"/>
          <p:cNvGrpSpPr/>
          <p:nvPr/>
        </p:nvGrpSpPr>
        <p:grpSpPr>
          <a:xfrm>
            <a:off x="2403880" y="3742769"/>
            <a:ext cx="1282701" cy="887244"/>
            <a:chOff x="5441950" y="4381588"/>
            <a:chExt cx="1282701" cy="887244"/>
          </a:xfrm>
        </p:grpSpPr>
        <p:sp>
          <p:nvSpPr>
            <p:cNvPr id="341" name="SMARTInkShape-289"/>
            <p:cNvSpPr/>
            <p:nvPr>
              <p:custDataLst>
                <p:tags r:id="rId44"/>
              </p:custDataLst>
            </p:nvPr>
          </p:nvSpPr>
          <p:spPr>
            <a:xfrm>
              <a:off x="5441950" y="4381588"/>
              <a:ext cx="311151" cy="780462"/>
            </a:xfrm>
            <a:custGeom>
              <a:avLst/>
              <a:gdLst/>
              <a:ahLst/>
              <a:cxnLst/>
              <a:rect l="0" t="0" r="0" b="0"/>
              <a:pathLst>
                <a:path w="311151" h="780462">
                  <a:moveTo>
                    <a:pt x="0" y="126912"/>
                  </a:moveTo>
                  <a:lnTo>
                    <a:pt x="0" y="126912"/>
                  </a:lnTo>
                  <a:lnTo>
                    <a:pt x="0" y="130283"/>
                  </a:lnTo>
                  <a:lnTo>
                    <a:pt x="705" y="131276"/>
                  </a:lnTo>
                  <a:lnTo>
                    <a:pt x="1882" y="131938"/>
                  </a:lnTo>
                  <a:lnTo>
                    <a:pt x="5467" y="133000"/>
                  </a:lnTo>
                  <a:lnTo>
                    <a:pt x="15111" y="142077"/>
                  </a:lnTo>
                  <a:lnTo>
                    <a:pt x="43040" y="179910"/>
                  </a:lnTo>
                  <a:lnTo>
                    <a:pt x="70015" y="196643"/>
                  </a:lnTo>
                  <a:lnTo>
                    <a:pt x="103723" y="212985"/>
                  </a:lnTo>
                  <a:lnTo>
                    <a:pt x="124884" y="215440"/>
                  </a:lnTo>
                  <a:lnTo>
                    <a:pt x="158750" y="207958"/>
                  </a:lnTo>
                  <a:lnTo>
                    <a:pt x="192617" y="191765"/>
                  </a:lnTo>
                  <a:lnTo>
                    <a:pt x="217311" y="168992"/>
                  </a:lnTo>
                  <a:lnTo>
                    <a:pt x="249236" y="124672"/>
                  </a:lnTo>
                  <a:lnTo>
                    <a:pt x="268713" y="81492"/>
                  </a:lnTo>
                  <a:lnTo>
                    <a:pt x="278405" y="34125"/>
                  </a:lnTo>
                  <a:lnTo>
                    <a:pt x="279400" y="0"/>
                  </a:lnTo>
                  <a:lnTo>
                    <a:pt x="280105" y="41758"/>
                  </a:lnTo>
                  <a:lnTo>
                    <a:pt x="285867" y="82846"/>
                  </a:lnTo>
                  <a:lnTo>
                    <a:pt x="291140" y="126379"/>
                  </a:lnTo>
                  <a:lnTo>
                    <a:pt x="292616" y="167441"/>
                  </a:lnTo>
                  <a:lnTo>
                    <a:pt x="297088" y="211406"/>
                  </a:lnTo>
                  <a:lnTo>
                    <a:pt x="301552" y="257275"/>
                  </a:lnTo>
                  <a:lnTo>
                    <a:pt x="303838" y="293008"/>
                  </a:lnTo>
                  <a:lnTo>
                    <a:pt x="304515" y="333778"/>
                  </a:lnTo>
                  <a:lnTo>
                    <a:pt x="308087" y="373767"/>
                  </a:lnTo>
                  <a:lnTo>
                    <a:pt x="310242" y="415797"/>
                  </a:lnTo>
                  <a:lnTo>
                    <a:pt x="310881" y="456159"/>
                  </a:lnTo>
                  <a:lnTo>
                    <a:pt x="311071" y="498301"/>
                  </a:lnTo>
                  <a:lnTo>
                    <a:pt x="311127" y="538696"/>
                  </a:lnTo>
                  <a:lnTo>
                    <a:pt x="307772" y="577476"/>
                  </a:lnTo>
                  <a:lnTo>
                    <a:pt x="305681" y="615777"/>
                  </a:lnTo>
                  <a:lnTo>
                    <a:pt x="299199" y="660870"/>
                  </a:lnTo>
                  <a:lnTo>
                    <a:pt x="284429" y="706394"/>
                  </a:lnTo>
                  <a:lnTo>
                    <a:pt x="274618" y="739239"/>
                  </a:lnTo>
                  <a:lnTo>
                    <a:pt x="255766" y="765389"/>
                  </a:lnTo>
                  <a:lnTo>
                    <a:pt x="243313" y="775250"/>
                  </a:lnTo>
                  <a:lnTo>
                    <a:pt x="234904" y="778424"/>
                  </a:lnTo>
                  <a:lnTo>
                    <a:pt x="221379" y="780461"/>
                  </a:lnTo>
                  <a:lnTo>
                    <a:pt x="202479" y="775793"/>
                  </a:lnTo>
                  <a:lnTo>
                    <a:pt x="193237" y="772080"/>
                  </a:lnTo>
                  <a:lnTo>
                    <a:pt x="186308" y="764315"/>
                  </a:lnTo>
                  <a:lnTo>
                    <a:pt x="157175" y="722364"/>
                  </a:lnTo>
                  <a:lnTo>
                    <a:pt x="144283" y="683126"/>
                  </a:lnTo>
                  <a:lnTo>
                    <a:pt x="135277" y="636174"/>
                  </a:lnTo>
                  <a:lnTo>
                    <a:pt x="133731" y="597924"/>
                  </a:lnTo>
                  <a:lnTo>
                    <a:pt x="134131" y="556397"/>
                  </a:lnTo>
                  <a:lnTo>
                    <a:pt x="140272" y="514223"/>
                  </a:lnTo>
                  <a:lnTo>
                    <a:pt x="151651" y="471921"/>
                  </a:lnTo>
                  <a:lnTo>
                    <a:pt x="166781" y="433958"/>
                  </a:lnTo>
                  <a:lnTo>
                    <a:pt x="181059" y="395101"/>
                  </a:lnTo>
                  <a:lnTo>
                    <a:pt x="209279" y="347969"/>
                  </a:lnTo>
                  <a:lnTo>
                    <a:pt x="239952" y="305165"/>
                  </a:lnTo>
                  <a:lnTo>
                    <a:pt x="255482" y="287677"/>
                  </a:lnTo>
                  <a:lnTo>
                    <a:pt x="311150" y="24756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SMARTInkShape-290"/>
            <p:cNvSpPr/>
            <p:nvPr>
              <p:custDataLst>
                <p:tags r:id="rId45"/>
              </p:custDataLst>
            </p:nvPr>
          </p:nvSpPr>
          <p:spPr>
            <a:xfrm>
              <a:off x="5804488" y="4629446"/>
              <a:ext cx="120063" cy="196545"/>
            </a:xfrm>
            <a:custGeom>
              <a:avLst/>
              <a:gdLst/>
              <a:ahLst/>
              <a:cxnLst/>
              <a:rect l="0" t="0" r="0" b="0"/>
              <a:pathLst>
                <a:path w="120063" h="196545">
                  <a:moveTo>
                    <a:pt x="5762" y="31454"/>
                  </a:moveTo>
                  <a:lnTo>
                    <a:pt x="5762" y="31454"/>
                  </a:lnTo>
                  <a:lnTo>
                    <a:pt x="5762" y="34825"/>
                  </a:lnTo>
                  <a:lnTo>
                    <a:pt x="3880" y="38362"/>
                  </a:lnTo>
                  <a:lnTo>
                    <a:pt x="1398" y="42285"/>
                  </a:lnTo>
                  <a:lnTo>
                    <a:pt x="0" y="49166"/>
                  </a:lnTo>
                  <a:lnTo>
                    <a:pt x="169" y="71925"/>
                  </a:lnTo>
                  <a:lnTo>
                    <a:pt x="5178" y="97093"/>
                  </a:lnTo>
                  <a:lnTo>
                    <a:pt x="6416" y="122473"/>
                  </a:lnTo>
                  <a:lnTo>
                    <a:pt x="26961" y="169037"/>
                  </a:lnTo>
                  <a:lnTo>
                    <a:pt x="41747" y="187839"/>
                  </a:lnTo>
                  <a:lnTo>
                    <a:pt x="48096" y="193658"/>
                  </a:lnTo>
                  <a:lnTo>
                    <a:pt x="52329" y="195267"/>
                  </a:lnTo>
                  <a:lnTo>
                    <a:pt x="77729" y="196544"/>
                  </a:lnTo>
                  <a:lnTo>
                    <a:pt x="81962" y="194668"/>
                  </a:lnTo>
                  <a:lnTo>
                    <a:pt x="84079" y="193180"/>
                  </a:lnTo>
                  <a:lnTo>
                    <a:pt x="96779" y="176160"/>
                  </a:lnTo>
                  <a:lnTo>
                    <a:pt x="99130" y="169616"/>
                  </a:lnTo>
                  <a:lnTo>
                    <a:pt x="106921" y="125175"/>
                  </a:lnTo>
                  <a:lnTo>
                    <a:pt x="112804" y="82164"/>
                  </a:lnTo>
                  <a:lnTo>
                    <a:pt x="113689" y="37932"/>
                  </a:lnTo>
                  <a:lnTo>
                    <a:pt x="113712" y="0"/>
                  </a:lnTo>
                  <a:lnTo>
                    <a:pt x="120062" y="605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SMARTInkShape-291"/>
            <p:cNvSpPr/>
            <p:nvPr>
              <p:custDataLst>
                <p:tags r:id="rId46"/>
              </p:custDataLst>
            </p:nvPr>
          </p:nvSpPr>
          <p:spPr>
            <a:xfrm>
              <a:off x="6565900" y="4660903"/>
              <a:ext cx="158751" cy="222143"/>
            </a:xfrm>
            <a:custGeom>
              <a:avLst/>
              <a:gdLst/>
              <a:ahLst/>
              <a:cxnLst/>
              <a:rect l="0" t="0" r="0" b="0"/>
              <a:pathLst>
                <a:path w="158751" h="222143">
                  <a:moveTo>
                    <a:pt x="158750" y="19047"/>
                  </a:moveTo>
                  <a:lnTo>
                    <a:pt x="158750" y="19047"/>
                  </a:lnTo>
                  <a:lnTo>
                    <a:pt x="155379" y="15676"/>
                  </a:lnTo>
                  <a:lnTo>
                    <a:pt x="151843" y="14021"/>
                  </a:lnTo>
                  <a:lnTo>
                    <a:pt x="149912" y="13580"/>
                  </a:lnTo>
                  <a:lnTo>
                    <a:pt x="148624" y="12580"/>
                  </a:lnTo>
                  <a:lnTo>
                    <a:pt x="143018" y="3936"/>
                  </a:lnTo>
                  <a:lnTo>
                    <a:pt x="139293" y="1748"/>
                  </a:lnTo>
                  <a:lnTo>
                    <a:pt x="131348" y="516"/>
                  </a:lnTo>
                  <a:lnTo>
                    <a:pt x="90046" y="0"/>
                  </a:lnTo>
                  <a:lnTo>
                    <a:pt x="73892" y="5067"/>
                  </a:lnTo>
                  <a:lnTo>
                    <a:pt x="58994" y="12862"/>
                  </a:lnTo>
                  <a:lnTo>
                    <a:pt x="36974" y="27523"/>
                  </a:lnTo>
                  <a:lnTo>
                    <a:pt x="34072" y="31751"/>
                  </a:lnTo>
                  <a:lnTo>
                    <a:pt x="32438" y="38098"/>
                  </a:lnTo>
                  <a:lnTo>
                    <a:pt x="31886" y="46564"/>
                  </a:lnTo>
                  <a:lnTo>
                    <a:pt x="33692" y="50797"/>
                  </a:lnTo>
                  <a:lnTo>
                    <a:pt x="62410" y="81423"/>
                  </a:lnTo>
                  <a:lnTo>
                    <a:pt x="109910" y="110138"/>
                  </a:lnTo>
                  <a:lnTo>
                    <a:pt x="134748" y="125406"/>
                  </a:lnTo>
                  <a:lnTo>
                    <a:pt x="155854" y="150101"/>
                  </a:lnTo>
                  <a:lnTo>
                    <a:pt x="157463" y="154434"/>
                  </a:lnTo>
                  <a:lnTo>
                    <a:pt x="158637" y="172674"/>
                  </a:lnTo>
                  <a:lnTo>
                    <a:pt x="156818" y="177402"/>
                  </a:lnTo>
                  <a:lnTo>
                    <a:pt x="149902" y="186185"/>
                  </a:lnTo>
                  <a:lnTo>
                    <a:pt x="124613" y="204734"/>
                  </a:lnTo>
                  <a:lnTo>
                    <a:pt x="81707" y="219548"/>
                  </a:lnTo>
                  <a:lnTo>
                    <a:pt x="40556" y="222142"/>
                  </a:lnTo>
                  <a:lnTo>
                    <a:pt x="0" y="21589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SMARTInkShape-292"/>
            <p:cNvSpPr/>
            <p:nvPr>
              <p:custDataLst>
                <p:tags r:id="rId47"/>
              </p:custDataLst>
            </p:nvPr>
          </p:nvSpPr>
          <p:spPr>
            <a:xfrm>
              <a:off x="6198915" y="4657333"/>
              <a:ext cx="271736" cy="205688"/>
            </a:xfrm>
            <a:custGeom>
              <a:avLst/>
              <a:gdLst/>
              <a:ahLst/>
              <a:cxnLst/>
              <a:rect l="0" t="0" r="0" b="0"/>
              <a:pathLst>
                <a:path w="271736" h="205688">
                  <a:moveTo>
                    <a:pt x="125685" y="28967"/>
                  </a:moveTo>
                  <a:lnTo>
                    <a:pt x="125685" y="28967"/>
                  </a:lnTo>
                  <a:lnTo>
                    <a:pt x="120218" y="23500"/>
                  </a:lnTo>
                  <a:lnTo>
                    <a:pt x="116225" y="22879"/>
                  </a:lnTo>
                  <a:lnTo>
                    <a:pt x="115145" y="22086"/>
                  </a:lnTo>
                  <a:lnTo>
                    <a:pt x="113945" y="19323"/>
                  </a:lnTo>
                  <a:lnTo>
                    <a:pt x="112920" y="18304"/>
                  </a:lnTo>
                  <a:lnTo>
                    <a:pt x="109898" y="17173"/>
                  </a:lnTo>
                  <a:lnTo>
                    <a:pt x="98276" y="14505"/>
                  </a:lnTo>
                  <a:lnTo>
                    <a:pt x="89697" y="10824"/>
                  </a:lnTo>
                  <a:lnTo>
                    <a:pt x="54662" y="9924"/>
                  </a:lnTo>
                  <a:lnTo>
                    <a:pt x="39005" y="15385"/>
                  </a:lnTo>
                  <a:lnTo>
                    <a:pt x="28142" y="25028"/>
                  </a:lnTo>
                  <a:lnTo>
                    <a:pt x="25888" y="29098"/>
                  </a:lnTo>
                  <a:lnTo>
                    <a:pt x="15352" y="52630"/>
                  </a:lnTo>
                  <a:lnTo>
                    <a:pt x="7805" y="64895"/>
                  </a:lnTo>
                  <a:lnTo>
                    <a:pt x="57" y="111160"/>
                  </a:lnTo>
                  <a:lnTo>
                    <a:pt x="0" y="119825"/>
                  </a:lnTo>
                  <a:lnTo>
                    <a:pt x="11455" y="165713"/>
                  </a:lnTo>
                  <a:lnTo>
                    <a:pt x="20140" y="177023"/>
                  </a:lnTo>
                  <a:lnTo>
                    <a:pt x="29658" y="183451"/>
                  </a:lnTo>
                  <a:lnTo>
                    <a:pt x="38044" y="186453"/>
                  </a:lnTo>
                  <a:lnTo>
                    <a:pt x="48368" y="187343"/>
                  </a:lnTo>
                  <a:lnTo>
                    <a:pt x="60365" y="184235"/>
                  </a:lnTo>
                  <a:lnTo>
                    <a:pt x="79393" y="174837"/>
                  </a:lnTo>
                  <a:lnTo>
                    <a:pt x="117296" y="144387"/>
                  </a:lnTo>
                  <a:lnTo>
                    <a:pt x="143249" y="103639"/>
                  </a:lnTo>
                  <a:lnTo>
                    <a:pt x="163746" y="58961"/>
                  </a:lnTo>
                  <a:lnTo>
                    <a:pt x="168873" y="38341"/>
                  </a:lnTo>
                  <a:lnTo>
                    <a:pt x="170025" y="17580"/>
                  </a:lnTo>
                  <a:lnTo>
                    <a:pt x="168204" y="11441"/>
                  </a:lnTo>
                  <a:lnTo>
                    <a:pt x="164658" y="5122"/>
                  </a:lnTo>
                  <a:lnTo>
                    <a:pt x="163661" y="4604"/>
                  </a:lnTo>
                  <a:lnTo>
                    <a:pt x="160673" y="4028"/>
                  </a:lnTo>
                  <a:lnTo>
                    <a:pt x="159593" y="3169"/>
                  </a:lnTo>
                  <a:lnTo>
                    <a:pt x="158395" y="333"/>
                  </a:lnTo>
                  <a:lnTo>
                    <a:pt x="157369" y="0"/>
                  </a:lnTo>
                  <a:lnTo>
                    <a:pt x="155980" y="483"/>
                  </a:lnTo>
                  <a:lnTo>
                    <a:pt x="152052" y="2958"/>
                  </a:lnTo>
                  <a:lnTo>
                    <a:pt x="148001" y="3386"/>
                  </a:lnTo>
                  <a:lnTo>
                    <a:pt x="146912" y="4858"/>
                  </a:lnTo>
                  <a:lnTo>
                    <a:pt x="145165" y="15477"/>
                  </a:lnTo>
                  <a:lnTo>
                    <a:pt x="144738" y="60760"/>
                  </a:lnTo>
                  <a:lnTo>
                    <a:pt x="146617" y="75311"/>
                  </a:lnTo>
                  <a:lnTo>
                    <a:pt x="155980" y="119927"/>
                  </a:lnTo>
                  <a:lnTo>
                    <a:pt x="174386" y="164239"/>
                  </a:lnTo>
                  <a:lnTo>
                    <a:pt x="181429" y="176370"/>
                  </a:lnTo>
                  <a:lnTo>
                    <a:pt x="194212" y="189030"/>
                  </a:lnTo>
                  <a:lnTo>
                    <a:pt x="199181" y="195356"/>
                  </a:lnTo>
                  <a:lnTo>
                    <a:pt x="213645" y="203121"/>
                  </a:lnTo>
                  <a:lnTo>
                    <a:pt x="222146" y="205687"/>
                  </a:lnTo>
                  <a:lnTo>
                    <a:pt x="228764" y="204406"/>
                  </a:lnTo>
                  <a:lnTo>
                    <a:pt x="240423" y="201599"/>
                  </a:lnTo>
                  <a:lnTo>
                    <a:pt x="244510" y="201205"/>
                  </a:lnTo>
                  <a:lnTo>
                    <a:pt x="271735" y="18771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SMARTInkShape-293"/>
            <p:cNvSpPr/>
            <p:nvPr>
              <p:custDataLst>
                <p:tags r:id="rId48"/>
              </p:custDataLst>
            </p:nvPr>
          </p:nvSpPr>
          <p:spPr>
            <a:xfrm>
              <a:off x="6509011" y="4673600"/>
              <a:ext cx="63240" cy="215901"/>
            </a:xfrm>
            <a:custGeom>
              <a:avLst/>
              <a:gdLst/>
              <a:ahLst/>
              <a:cxnLst/>
              <a:rect l="0" t="0" r="0" b="0"/>
              <a:pathLst>
                <a:path w="63240" h="215901">
                  <a:moveTo>
                    <a:pt x="6089" y="0"/>
                  </a:moveTo>
                  <a:lnTo>
                    <a:pt x="6089" y="0"/>
                  </a:lnTo>
                  <a:lnTo>
                    <a:pt x="1725" y="10139"/>
                  </a:lnTo>
                  <a:lnTo>
                    <a:pt x="0" y="29854"/>
                  </a:lnTo>
                  <a:lnTo>
                    <a:pt x="9205" y="73206"/>
                  </a:lnTo>
                  <a:lnTo>
                    <a:pt x="14195" y="115755"/>
                  </a:lnTo>
                  <a:lnTo>
                    <a:pt x="25077" y="158690"/>
                  </a:lnTo>
                  <a:lnTo>
                    <a:pt x="29981" y="172216"/>
                  </a:lnTo>
                  <a:lnTo>
                    <a:pt x="42343" y="195323"/>
                  </a:lnTo>
                  <a:lnTo>
                    <a:pt x="44074" y="200404"/>
                  </a:lnTo>
                  <a:lnTo>
                    <a:pt x="52919" y="211577"/>
                  </a:lnTo>
                  <a:lnTo>
                    <a:pt x="57006" y="213979"/>
                  </a:lnTo>
                  <a:lnTo>
                    <a:pt x="63239" y="2159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SMARTInkShape-294"/>
            <p:cNvSpPr/>
            <p:nvPr>
              <p:custDataLst>
                <p:tags r:id="rId49"/>
              </p:custDataLst>
            </p:nvPr>
          </p:nvSpPr>
          <p:spPr>
            <a:xfrm>
              <a:off x="6229350" y="4527550"/>
              <a:ext cx="127001" cy="19051"/>
            </a:xfrm>
            <a:custGeom>
              <a:avLst/>
              <a:gdLst/>
              <a:ahLst/>
              <a:cxnLst/>
              <a:rect l="0" t="0" r="0" b="0"/>
              <a:pathLst>
                <a:path w="127001" h="19051">
                  <a:moveTo>
                    <a:pt x="127000" y="0"/>
                  </a:moveTo>
                  <a:lnTo>
                    <a:pt x="127000" y="0"/>
                  </a:lnTo>
                  <a:lnTo>
                    <a:pt x="93401" y="705"/>
                  </a:lnTo>
                  <a:lnTo>
                    <a:pt x="50439" y="9460"/>
                  </a:lnTo>
                  <a:lnTo>
                    <a:pt x="0" y="190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SMARTInkShape-295"/>
            <p:cNvSpPr/>
            <p:nvPr>
              <p:custDataLst>
                <p:tags r:id="rId50"/>
              </p:custDataLst>
            </p:nvPr>
          </p:nvSpPr>
          <p:spPr>
            <a:xfrm>
              <a:off x="5944595" y="4617443"/>
              <a:ext cx="233956" cy="651389"/>
            </a:xfrm>
            <a:custGeom>
              <a:avLst/>
              <a:gdLst/>
              <a:ahLst/>
              <a:cxnLst/>
              <a:rect l="0" t="0" r="0" b="0"/>
              <a:pathLst>
                <a:path w="233956" h="651389">
                  <a:moveTo>
                    <a:pt x="138705" y="81557"/>
                  </a:moveTo>
                  <a:lnTo>
                    <a:pt x="138705" y="81557"/>
                  </a:lnTo>
                  <a:lnTo>
                    <a:pt x="138705" y="78186"/>
                  </a:lnTo>
                  <a:lnTo>
                    <a:pt x="132747" y="56500"/>
                  </a:lnTo>
                  <a:lnTo>
                    <a:pt x="131824" y="51370"/>
                  </a:lnTo>
                  <a:lnTo>
                    <a:pt x="127337" y="41255"/>
                  </a:lnTo>
                  <a:lnTo>
                    <a:pt x="122245" y="33475"/>
                  </a:lnTo>
                  <a:lnTo>
                    <a:pt x="119717" y="26702"/>
                  </a:lnTo>
                  <a:lnTo>
                    <a:pt x="104758" y="9597"/>
                  </a:lnTo>
                  <a:lnTo>
                    <a:pt x="100569" y="7242"/>
                  </a:lnTo>
                  <a:lnTo>
                    <a:pt x="96356" y="5489"/>
                  </a:lnTo>
                  <a:lnTo>
                    <a:pt x="92131" y="2358"/>
                  </a:lnTo>
                  <a:lnTo>
                    <a:pt x="86020" y="496"/>
                  </a:lnTo>
                  <a:lnTo>
                    <a:pt x="82415" y="0"/>
                  </a:lnTo>
                  <a:lnTo>
                    <a:pt x="70599" y="2672"/>
                  </a:lnTo>
                  <a:lnTo>
                    <a:pt x="54782" y="10030"/>
                  </a:lnTo>
                  <a:lnTo>
                    <a:pt x="51006" y="10589"/>
                  </a:lnTo>
                  <a:lnTo>
                    <a:pt x="47784" y="12372"/>
                  </a:lnTo>
                  <a:lnTo>
                    <a:pt x="14013" y="47772"/>
                  </a:lnTo>
                  <a:lnTo>
                    <a:pt x="8234" y="58925"/>
                  </a:lnTo>
                  <a:lnTo>
                    <a:pt x="0" y="92166"/>
                  </a:lnTo>
                  <a:lnTo>
                    <a:pt x="6883" y="131966"/>
                  </a:lnTo>
                  <a:lnTo>
                    <a:pt x="12158" y="143060"/>
                  </a:lnTo>
                  <a:lnTo>
                    <a:pt x="23054" y="159741"/>
                  </a:lnTo>
                  <a:lnTo>
                    <a:pt x="48684" y="178836"/>
                  </a:lnTo>
                  <a:lnTo>
                    <a:pt x="67709" y="186149"/>
                  </a:lnTo>
                  <a:lnTo>
                    <a:pt x="75636" y="186133"/>
                  </a:lnTo>
                  <a:lnTo>
                    <a:pt x="91359" y="182843"/>
                  </a:lnTo>
                  <a:lnTo>
                    <a:pt x="100451" y="176327"/>
                  </a:lnTo>
                  <a:lnTo>
                    <a:pt x="118317" y="157157"/>
                  </a:lnTo>
                  <a:lnTo>
                    <a:pt x="142923" y="110478"/>
                  </a:lnTo>
                  <a:lnTo>
                    <a:pt x="149520" y="87349"/>
                  </a:lnTo>
                  <a:lnTo>
                    <a:pt x="151356" y="43608"/>
                  </a:lnTo>
                  <a:lnTo>
                    <a:pt x="151402" y="17204"/>
                  </a:lnTo>
                  <a:lnTo>
                    <a:pt x="150698" y="15372"/>
                  </a:lnTo>
                  <a:lnTo>
                    <a:pt x="149523" y="14150"/>
                  </a:lnTo>
                  <a:lnTo>
                    <a:pt x="148033" y="13336"/>
                  </a:lnTo>
                  <a:lnTo>
                    <a:pt x="147041" y="12087"/>
                  </a:lnTo>
                  <a:lnTo>
                    <a:pt x="145317" y="6383"/>
                  </a:lnTo>
                  <a:lnTo>
                    <a:pt x="144524" y="6746"/>
                  </a:lnTo>
                  <a:lnTo>
                    <a:pt x="139611" y="10914"/>
                  </a:lnTo>
                  <a:lnTo>
                    <a:pt x="133262" y="35452"/>
                  </a:lnTo>
                  <a:lnTo>
                    <a:pt x="132390" y="81740"/>
                  </a:lnTo>
                  <a:lnTo>
                    <a:pt x="132358" y="126581"/>
                  </a:lnTo>
                  <a:lnTo>
                    <a:pt x="133061" y="169121"/>
                  </a:lnTo>
                  <a:lnTo>
                    <a:pt x="137381" y="209129"/>
                  </a:lnTo>
                  <a:lnTo>
                    <a:pt x="141815" y="251003"/>
                  </a:lnTo>
                  <a:lnTo>
                    <a:pt x="145120" y="297610"/>
                  </a:lnTo>
                  <a:lnTo>
                    <a:pt x="149954" y="343400"/>
                  </a:lnTo>
                  <a:lnTo>
                    <a:pt x="150975" y="380449"/>
                  </a:lnTo>
                  <a:lnTo>
                    <a:pt x="151277" y="418238"/>
                  </a:lnTo>
                  <a:lnTo>
                    <a:pt x="148009" y="465562"/>
                  </a:lnTo>
                  <a:lnTo>
                    <a:pt x="144933" y="512539"/>
                  </a:lnTo>
                  <a:lnTo>
                    <a:pt x="136381" y="550459"/>
                  </a:lnTo>
                  <a:lnTo>
                    <a:pt x="121596" y="592953"/>
                  </a:lnTo>
                  <a:lnTo>
                    <a:pt x="99147" y="633277"/>
                  </a:lnTo>
                  <a:lnTo>
                    <a:pt x="86755" y="647425"/>
                  </a:lnTo>
                  <a:lnTo>
                    <a:pt x="80103" y="650554"/>
                  </a:lnTo>
                  <a:lnTo>
                    <a:pt x="76354" y="651388"/>
                  </a:lnTo>
                  <a:lnTo>
                    <a:pt x="73149" y="651239"/>
                  </a:lnTo>
                  <a:lnTo>
                    <a:pt x="67706" y="649192"/>
                  </a:lnTo>
                  <a:lnTo>
                    <a:pt x="60675" y="644072"/>
                  </a:lnTo>
                  <a:lnTo>
                    <a:pt x="54123" y="634715"/>
                  </a:lnTo>
                  <a:lnTo>
                    <a:pt x="39932" y="595577"/>
                  </a:lnTo>
                  <a:lnTo>
                    <a:pt x="37353" y="552003"/>
                  </a:lnTo>
                  <a:lnTo>
                    <a:pt x="39036" y="512629"/>
                  </a:lnTo>
                  <a:lnTo>
                    <a:pt x="45953" y="470880"/>
                  </a:lnTo>
                  <a:lnTo>
                    <a:pt x="54114" y="428662"/>
                  </a:lnTo>
                  <a:lnTo>
                    <a:pt x="64401" y="386351"/>
                  </a:lnTo>
                  <a:lnTo>
                    <a:pt x="79813" y="344023"/>
                  </a:lnTo>
                  <a:lnTo>
                    <a:pt x="102536" y="298015"/>
                  </a:lnTo>
                  <a:lnTo>
                    <a:pt x="128245" y="255197"/>
                  </a:lnTo>
                  <a:lnTo>
                    <a:pt x="159937" y="210105"/>
                  </a:lnTo>
                  <a:lnTo>
                    <a:pt x="199802" y="167249"/>
                  </a:lnTo>
                  <a:lnTo>
                    <a:pt x="233955" y="13870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3" name="SMARTInkShape-Group92"/>
          <p:cNvGrpSpPr/>
          <p:nvPr/>
        </p:nvGrpSpPr>
        <p:grpSpPr>
          <a:xfrm>
            <a:off x="3679890" y="2409870"/>
            <a:ext cx="167239" cy="235028"/>
            <a:chOff x="3679890" y="2409870"/>
            <a:chExt cx="167239" cy="235028"/>
          </a:xfrm>
        </p:grpSpPr>
        <p:sp>
          <p:nvSpPr>
            <p:cNvPr id="349" name="SMARTInkShape-296"/>
            <p:cNvSpPr/>
            <p:nvPr>
              <p:custDataLst>
                <p:tags r:id="rId40"/>
              </p:custDataLst>
            </p:nvPr>
          </p:nvSpPr>
          <p:spPr>
            <a:xfrm>
              <a:off x="3694864" y="2409870"/>
              <a:ext cx="64337" cy="136481"/>
            </a:xfrm>
            <a:custGeom>
              <a:avLst/>
              <a:gdLst/>
              <a:ahLst/>
              <a:cxnLst/>
              <a:rect l="0" t="0" r="0" b="0"/>
              <a:pathLst>
                <a:path w="64337" h="136481">
                  <a:moveTo>
                    <a:pt x="57986" y="136480"/>
                  </a:moveTo>
                  <a:lnTo>
                    <a:pt x="57986" y="136480"/>
                  </a:lnTo>
                  <a:lnTo>
                    <a:pt x="64336" y="136480"/>
                  </a:lnTo>
                  <a:lnTo>
                    <a:pt x="64336" y="120694"/>
                  </a:lnTo>
                  <a:lnTo>
                    <a:pt x="62454" y="116999"/>
                  </a:lnTo>
                  <a:lnTo>
                    <a:pt x="58869" y="112249"/>
                  </a:lnTo>
                  <a:lnTo>
                    <a:pt x="58160" y="106241"/>
                  </a:lnTo>
                  <a:lnTo>
                    <a:pt x="58064" y="102344"/>
                  </a:lnTo>
                  <a:lnTo>
                    <a:pt x="56139" y="98260"/>
                  </a:lnTo>
                  <a:lnTo>
                    <a:pt x="53637" y="94093"/>
                  </a:lnTo>
                  <a:lnTo>
                    <a:pt x="52031" y="85669"/>
                  </a:lnTo>
                  <a:lnTo>
                    <a:pt x="51900" y="83556"/>
                  </a:lnTo>
                  <a:lnTo>
                    <a:pt x="49872" y="79327"/>
                  </a:lnTo>
                  <a:lnTo>
                    <a:pt x="41526" y="68746"/>
                  </a:lnTo>
                  <a:lnTo>
                    <a:pt x="37566" y="60280"/>
                  </a:lnTo>
                  <a:lnTo>
                    <a:pt x="35906" y="58163"/>
                  </a:lnTo>
                  <a:lnTo>
                    <a:pt x="34061" y="52049"/>
                  </a:lnTo>
                  <a:lnTo>
                    <a:pt x="32536" y="45333"/>
                  </a:lnTo>
                  <a:lnTo>
                    <a:pt x="25808" y="35272"/>
                  </a:lnTo>
                  <a:lnTo>
                    <a:pt x="22518" y="30821"/>
                  </a:lnTo>
                  <a:lnTo>
                    <a:pt x="18524" y="22214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SMARTInkShape-297"/>
            <p:cNvSpPr/>
            <p:nvPr>
              <p:custDataLst>
                <p:tags r:id="rId41"/>
              </p:custDataLst>
            </p:nvPr>
          </p:nvSpPr>
          <p:spPr>
            <a:xfrm>
              <a:off x="3699554" y="2499039"/>
              <a:ext cx="85039" cy="47117"/>
            </a:xfrm>
            <a:custGeom>
              <a:avLst/>
              <a:gdLst/>
              <a:ahLst/>
              <a:cxnLst/>
              <a:rect l="0" t="0" r="0" b="0"/>
              <a:pathLst>
                <a:path w="85039" h="47117">
                  <a:moveTo>
                    <a:pt x="0" y="47116"/>
                  </a:moveTo>
                  <a:lnTo>
                    <a:pt x="0" y="47116"/>
                  </a:lnTo>
                  <a:lnTo>
                    <a:pt x="25653" y="46604"/>
                  </a:lnTo>
                  <a:lnTo>
                    <a:pt x="45091" y="41844"/>
                  </a:lnTo>
                  <a:lnTo>
                    <a:pt x="68009" y="40984"/>
                  </a:lnTo>
                  <a:lnTo>
                    <a:pt x="72300" y="39090"/>
                  </a:lnTo>
                  <a:lnTo>
                    <a:pt x="77433" y="35496"/>
                  </a:lnTo>
                  <a:lnTo>
                    <a:pt x="85038" y="34612"/>
                  </a:lnTo>
                  <a:lnTo>
                    <a:pt x="75586" y="25151"/>
                  </a:lnTo>
                  <a:lnTo>
                    <a:pt x="71905" y="23351"/>
                  </a:lnTo>
                  <a:lnTo>
                    <a:pt x="63792" y="22195"/>
                  </a:lnTo>
                  <a:lnTo>
                    <a:pt x="62410" y="21395"/>
                  </a:lnTo>
                  <a:lnTo>
                    <a:pt x="61489" y="20156"/>
                  </a:lnTo>
                  <a:lnTo>
                    <a:pt x="60875" y="18624"/>
                  </a:lnTo>
                  <a:lnTo>
                    <a:pt x="53268" y="13098"/>
                  </a:lnTo>
                  <a:lnTo>
                    <a:pt x="29302" y="4337"/>
                  </a:lnTo>
                  <a:lnTo>
                    <a:pt x="2484" y="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SMARTInkShape-298"/>
            <p:cNvSpPr/>
            <p:nvPr>
              <p:custDataLst>
                <p:tags r:id="rId42"/>
              </p:custDataLst>
            </p:nvPr>
          </p:nvSpPr>
          <p:spPr>
            <a:xfrm>
              <a:off x="3701027" y="2527976"/>
              <a:ext cx="64524" cy="18375"/>
            </a:xfrm>
            <a:custGeom>
              <a:avLst/>
              <a:gdLst/>
              <a:ahLst/>
              <a:cxnLst/>
              <a:rect l="0" t="0" r="0" b="0"/>
              <a:pathLst>
                <a:path w="64524" h="18375">
                  <a:moveTo>
                    <a:pt x="64523" y="18374"/>
                  </a:moveTo>
                  <a:lnTo>
                    <a:pt x="64523" y="18374"/>
                  </a:lnTo>
                  <a:lnTo>
                    <a:pt x="64523" y="15003"/>
                  </a:lnTo>
                  <a:lnTo>
                    <a:pt x="63818" y="14010"/>
                  </a:lnTo>
                  <a:lnTo>
                    <a:pt x="62641" y="13348"/>
                  </a:lnTo>
                  <a:lnTo>
                    <a:pt x="58435" y="12102"/>
                  </a:lnTo>
                  <a:lnTo>
                    <a:pt x="54879" y="12047"/>
                  </a:lnTo>
                  <a:lnTo>
                    <a:pt x="51300" y="10153"/>
                  </a:lnTo>
                  <a:lnTo>
                    <a:pt x="46624" y="6559"/>
                  </a:lnTo>
                  <a:lnTo>
                    <a:pt x="40631" y="5849"/>
                  </a:lnTo>
                  <a:lnTo>
                    <a:pt x="17949" y="5676"/>
                  </a:lnTo>
                  <a:lnTo>
                    <a:pt x="16541" y="4970"/>
                  </a:lnTo>
                  <a:lnTo>
                    <a:pt x="15602" y="3793"/>
                  </a:lnTo>
                  <a:lnTo>
                    <a:pt x="14975" y="2304"/>
                  </a:lnTo>
                  <a:lnTo>
                    <a:pt x="13852" y="1311"/>
                  </a:lnTo>
                  <a:lnTo>
                    <a:pt x="10723" y="207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SMARTInkShape-299"/>
            <p:cNvSpPr/>
            <p:nvPr>
              <p:custDataLst>
                <p:tags r:id="rId43"/>
              </p:custDataLst>
            </p:nvPr>
          </p:nvSpPr>
          <p:spPr>
            <a:xfrm>
              <a:off x="3679890" y="2533468"/>
              <a:ext cx="167239" cy="111430"/>
            </a:xfrm>
            <a:custGeom>
              <a:avLst/>
              <a:gdLst/>
              <a:ahLst/>
              <a:cxnLst/>
              <a:rect l="0" t="0" r="0" b="0"/>
              <a:pathLst>
                <a:path w="167239" h="111430">
                  <a:moveTo>
                    <a:pt x="20760" y="0"/>
                  </a:moveTo>
                  <a:lnTo>
                    <a:pt x="20760" y="0"/>
                  </a:lnTo>
                  <a:lnTo>
                    <a:pt x="49419" y="175"/>
                  </a:lnTo>
                  <a:lnTo>
                    <a:pt x="94085" y="7063"/>
                  </a:lnTo>
                  <a:lnTo>
                    <a:pt x="121876" y="12480"/>
                  </a:lnTo>
                  <a:lnTo>
                    <a:pt x="144984" y="13572"/>
                  </a:lnTo>
                  <a:lnTo>
                    <a:pt x="153985" y="18347"/>
                  </a:lnTo>
                  <a:lnTo>
                    <a:pt x="160843" y="24622"/>
                  </a:lnTo>
                  <a:lnTo>
                    <a:pt x="167238" y="25498"/>
                  </a:lnTo>
                  <a:lnTo>
                    <a:pt x="165897" y="27426"/>
                  </a:lnTo>
                  <a:lnTo>
                    <a:pt x="164551" y="28928"/>
                  </a:lnTo>
                  <a:lnTo>
                    <a:pt x="163056" y="32478"/>
                  </a:lnTo>
                  <a:lnTo>
                    <a:pt x="162657" y="34413"/>
                  </a:lnTo>
                  <a:lnTo>
                    <a:pt x="161686" y="35703"/>
                  </a:lnTo>
                  <a:lnTo>
                    <a:pt x="158725" y="37136"/>
                  </a:lnTo>
                  <a:lnTo>
                    <a:pt x="157654" y="38223"/>
                  </a:lnTo>
                  <a:lnTo>
                    <a:pt x="156463" y="41313"/>
                  </a:lnTo>
                  <a:lnTo>
                    <a:pt x="155439" y="42420"/>
                  </a:lnTo>
                  <a:lnTo>
                    <a:pt x="130465" y="55577"/>
                  </a:lnTo>
                  <a:lnTo>
                    <a:pt x="94023" y="72228"/>
                  </a:lnTo>
                  <a:lnTo>
                    <a:pt x="80831" y="79926"/>
                  </a:lnTo>
                  <a:lnTo>
                    <a:pt x="65885" y="83312"/>
                  </a:lnTo>
                  <a:lnTo>
                    <a:pt x="27310" y="103715"/>
                  </a:lnTo>
                  <a:lnTo>
                    <a:pt x="0" y="111429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5" name="SMARTInkShape-309"/>
          <p:cNvSpPr/>
          <p:nvPr>
            <p:custDataLst>
              <p:tags r:id="rId1"/>
            </p:custDataLst>
          </p:nvPr>
        </p:nvSpPr>
        <p:spPr>
          <a:xfrm>
            <a:off x="3359150" y="2520950"/>
            <a:ext cx="381001" cy="38101"/>
          </a:xfrm>
          <a:custGeom>
            <a:avLst/>
            <a:gdLst/>
            <a:ahLst/>
            <a:cxnLst/>
            <a:rect l="0" t="0" r="0" b="0"/>
            <a:pathLst>
              <a:path w="381001" h="38101">
                <a:moveTo>
                  <a:pt x="381000" y="6350"/>
                </a:moveTo>
                <a:lnTo>
                  <a:pt x="381000" y="6350"/>
                </a:lnTo>
                <a:lnTo>
                  <a:pt x="381000" y="0"/>
                </a:lnTo>
                <a:lnTo>
                  <a:pt x="362855" y="0"/>
                </a:lnTo>
                <a:lnTo>
                  <a:pt x="356562" y="5467"/>
                </a:lnTo>
                <a:lnTo>
                  <a:pt x="352514" y="6089"/>
                </a:lnTo>
                <a:lnTo>
                  <a:pt x="328076" y="6348"/>
                </a:lnTo>
                <a:lnTo>
                  <a:pt x="323847" y="8231"/>
                </a:lnTo>
                <a:lnTo>
                  <a:pt x="319615" y="10713"/>
                </a:lnTo>
                <a:lnTo>
                  <a:pt x="311150" y="12308"/>
                </a:lnTo>
                <a:lnTo>
                  <a:pt x="264659" y="12700"/>
                </a:lnTo>
                <a:lnTo>
                  <a:pt x="251890" y="12700"/>
                </a:lnTo>
                <a:lnTo>
                  <a:pt x="247653" y="14581"/>
                </a:lnTo>
                <a:lnTo>
                  <a:pt x="243418" y="17064"/>
                </a:lnTo>
                <a:lnTo>
                  <a:pt x="236362" y="18461"/>
                </a:lnTo>
                <a:lnTo>
                  <a:pt x="226353" y="19581"/>
                </a:lnTo>
                <a:lnTo>
                  <a:pt x="214045" y="24494"/>
                </a:lnTo>
                <a:lnTo>
                  <a:pt x="179917" y="26104"/>
                </a:lnTo>
                <a:lnTo>
                  <a:pt x="171450" y="30426"/>
                </a:lnTo>
                <a:lnTo>
                  <a:pt x="124804" y="31749"/>
                </a:lnTo>
                <a:lnTo>
                  <a:pt x="119439" y="31749"/>
                </a:lnTo>
                <a:lnTo>
                  <a:pt x="114703" y="33631"/>
                </a:lnTo>
                <a:lnTo>
                  <a:pt x="110246" y="36114"/>
                </a:lnTo>
                <a:lnTo>
                  <a:pt x="101635" y="37708"/>
                </a:lnTo>
                <a:lnTo>
                  <a:pt x="55033" y="38100"/>
                </a:lnTo>
                <a:lnTo>
                  <a:pt x="7805" y="38100"/>
                </a:lnTo>
                <a:lnTo>
                  <a:pt x="0" y="38100"/>
                </a:lnTo>
              </a:path>
            </a:pathLst>
          </a:custGeom>
          <a:ln w="19050">
            <a:solidFill>
              <a:srgbClr val="00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SMARTInkShape-312"/>
          <p:cNvSpPr/>
          <p:nvPr>
            <p:custDataLst>
              <p:tags r:id="rId2"/>
            </p:custDataLst>
          </p:nvPr>
        </p:nvSpPr>
        <p:spPr>
          <a:xfrm>
            <a:off x="4508500" y="1695450"/>
            <a:ext cx="914401" cy="361951"/>
          </a:xfrm>
          <a:custGeom>
            <a:avLst/>
            <a:gdLst/>
            <a:ahLst/>
            <a:cxnLst/>
            <a:rect l="0" t="0" r="0" b="0"/>
            <a:pathLst>
              <a:path w="914401" h="361951">
                <a:moveTo>
                  <a:pt x="0" y="114300"/>
                </a:moveTo>
                <a:lnTo>
                  <a:pt x="0" y="114300"/>
                </a:lnTo>
                <a:lnTo>
                  <a:pt x="21515" y="114300"/>
                </a:lnTo>
                <a:lnTo>
                  <a:pt x="25555" y="116181"/>
                </a:lnTo>
                <a:lnTo>
                  <a:pt x="30526" y="119767"/>
                </a:lnTo>
                <a:lnTo>
                  <a:pt x="36578" y="120476"/>
                </a:lnTo>
                <a:lnTo>
                  <a:pt x="82584" y="120650"/>
                </a:lnTo>
                <a:lnTo>
                  <a:pt x="129299" y="120650"/>
                </a:lnTo>
                <a:lnTo>
                  <a:pt x="173487" y="120650"/>
                </a:lnTo>
                <a:lnTo>
                  <a:pt x="203083" y="126884"/>
                </a:lnTo>
                <a:lnTo>
                  <a:pt x="226596" y="127701"/>
                </a:lnTo>
                <a:lnTo>
                  <a:pt x="245827" y="132467"/>
                </a:lnTo>
                <a:lnTo>
                  <a:pt x="283730" y="134051"/>
                </a:lnTo>
                <a:lnTo>
                  <a:pt x="302041" y="139111"/>
                </a:lnTo>
                <a:lnTo>
                  <a:pt x="347197" y="139699"/>
                </a:lnTo>
                <a:lnTo>
                  <a:pt x="357657" y="140405"/>
                </a:lnTo>
                <a:lnTo>
                  <a:pt x="369751" y="144726"/>
                </a:lnTo>
                <a:lnTo>
                  <a:pt x="417252" y="146043"/>
                </a:lnTo>
                <a:lnTo>
                  <a:pt x="429606" y="146754"/>
                </a:lnTo>
                <a:lnTo>
                  <a:pt x="445631" y="151517"/>
                </a:lnTo>
                <a:lnTo>
                  <a:pt x="493070" y="152396"/>
                </a:lnTo>
                <a:lnTo>
                  <a:pt x="515937" y="153105"/>
                </a:lnTo>
                <a:lnTo>
                  <a:pt x="528408" y="157426"/>
                </a:lnTo>
                <a:lnTo>
                  <a:pt x="573556" y="158746"/>
                </a:lnTo>
                <a:lnTo>
                  <a:pt x="620456" y="158750"/>
                </a:lnTo>
                <a:lnTo>
                  <a:pt x="630403" y="158750"/>
                </a:lnTo>
                <a:lnTo>
                  <a:pt x="667904" y="152478"/>
                </a:lnTo>
                <a:lnTo>
                  <a:pt x="684853" y="152407"/>
                </a:lnTo>
                <a:lnTo>
                  <a:pt x="690788" y="154285"/>
                </a:lnTo>
                <a:lnTo>
                  <a:pt x="696484" y="156765"/>
                </a:lnTo>
                <a:lnTo>
                  <a:pt x="744081" y="158743"/>
                </a:lnTo>
                <a:lnTo>
                  <a:pt x="789630" y="158750"/>
                </a:lnTo>
                <a:lnTo>
                  <a:pt x="813956" y="158750"/>
                </a:lnTo>
                <a:lnTo>
                  <a:pt x="818723" y="160631"/>
                </a:lnTo>
                <a:lnTo>
                  <a:pt x="820982" y="162121"/>
                </a:lnTo>
                <a:lnTo>
                  <a:pt x="830903" y="164217"/>
                </a:lnTo>
                <a:lnTo>
                  <a:pt x="878416" y="165100"/>
                </a:lnTo>
                <a:lnTo>
                  <a:pt x="914400" y="165100"/>
                </a:lnTo>
                <a:lnTo>
                  <a:pt x="892946" y="143646"/>
                </a:lnTo>
                <a:lnTo>
                  <a:pt x="890754" y="137691"/>
                </a:lnTo>
                <a:lnTo>
                  <a:pt x="890169" y="134127"/>
                </a:lnTo>
                <a:lnTo>
                  <a:pt x="889074" y="131751"/>
                </a:lnTo>
                <a:lnTo>
                  <a:pt x="887638" y="130168"/>
                </a:lnTo>
                <a:lnTo>
                  <a:pt x="840904" y="91721"/>
                </a:lnTo>
                <a:lnTo>
                  <a:pt x="831966" y="87576"/>
                </a:lnTo>
                <a:lnTo>
                  <a:pt x="788340" y="55031"/>
                </a:lnTo>
                <a:lnTo>
                  <a:pt x="763443" y="44058"/>
                </a:lnTo>
                <a:lnTo>
                  <a:pt x="739361" y="28207"/>
                </a:lnTo>
                <a:lnTo>
                  <a:pt x="711603" y="17610"/>
                </a:lnTo>
                <a:lnTo>
                  <a:pt x="694311" y="7520"/>
                </a:lnTo>
                <a:lnTo>
                  <a:pt x="687507" y="5876"/>
                </a:lnTo>
                <a:lnTo>
                  <a:pt x="681445" y="2055"/>
                </a:lnTo>
                <a:lnTo>
                  <a:pt x="673076" y="406"/>
                </a:lnTo>
                <a:lnTo>
                  <a:pt x="654337" y="0"/>
                </a:lnTo>
                <a:lnTo>
                  <a:pt x="654052" y="9643"/>
                </a:lnTo>
                <a:lnTo>
                  <a:pt x="655932" y="13223"/>
                </a:lnTo>
                <a:lnTo>
                  <a:pt x="657422" y="15165"/>
                </a:lnTo>
                <a:lnTo>
                  <a:pt x="660958" y="17324"/>
                </a:lnTo>
                <a:lnTo>
                  <a:pt x="662888" y="17899"/>
                </a:lnTo>
                <a:lnTo>
                  <a:pt x="664176" y="18988"/>
                </a:lnTo>
                <a:lnTo>
                  <a:pt x="675488" y="33947"/>
                </a:lnTo>
                <a:lnTo>
                  <a:pt x="697093" y="55035"/>
                </a:lnTo>
                <a:lnTo>
                  <a:pt x="744705" y="88900"/>
                </a:lnTo>
                <a:lnTo>
                  <a:pt x="761597" y="101600"/>
                </a:lnTo>
                <a:lnTo>
                  <a:pt x="782921" y="120650"/>
                </a:lnTo>
                <a:lnTo>
                  <a:pt x="799707" y="133350"/>
                </a:lnTo>
                <a:lnTo>
                  <a:pt x="808215" y="139700"/>
                </a:lnTo>
                <a:lnTo>
                  <a:pt x="825097" y="152400"/>
                </a:lnTo>
                <a:lnTo>
                  <a:pt x="829554" y="155928"/>
                </a:lnTo>
                <a:lnTo>
                  <a:pt x="838165" y="160074"/>
                </a:lnTo>
                <a:lnTo>
                  <a:pt x="842418" y="162866"/>
                </a:lnTo>
                <a:lnTo>
                  <a:pt x="848779" y="165144"/>
                </a:lnTo>
                <a:lnTo>
                  <a:pt x="855132" y="169268"/>
                </a:lnTo>
                <a:lnTo>
                  <a:pt x="861483" y="171509"/>
                </a:lnTo>
                <a:lnTo>
                  <a:pt x="868696" y="176832"/>
                </a:lnTo>
                <a:lnTo>
                  <a:pt x="872949" y="177513"/>
                </a:lnTo>
                <a:lnTo>
                  <a:pt x="874066" y="178314"/>
                </a:lnTo>
                <a:lnTo>
                  <a:pt x="874811" y="179554"/>
                </a:lnTo>
                <a:lnTo>
                  <a:pt x="875307" y="181086"/>
                </a:lnTo>
                <a:lnTo>
                  <a:pt x="876344" y="182107"/>
                </a:lnTo>
                <a:lnTo>
                  <a:pt x="881680" y="183881"/>
                </a:lnTo>
                <a:lnTo>
                  <a:pt x="882219" y="185912"/>
                </a:lnTo>
                <a:lnTo>
                  <a:pt x="882363" y="187441"/>
                </a:lnTo>
                <a:lnTo>
                  <a:pt x="883164" y="188461"/>
                </a:lnTo>
                <a:lnTo>
                  <a:pt x="888921" y="190476"/>
                </a:lnTo>
                <a:lnTo>
                  <a:pt x="889000" y="200221"/>
                </a:lnTo>
                <a:lnTo>
                  <a:pt x="888295" y="201214"/>
                </a:lnTo>
                <a:lnTo>
                  <a:pt x="887118" y="201876"/>
                </a:lnTo>
                <a:lnTo>
                  <a:pt x="883533" y="202938"/>
                </a:lnTo>
                <a:lnTo>
                  <a:pt x="883042" y="204965"/>
                </a:lnTo>
                <a:lnTo>
                  <a:pt x="882728" y="208644"/>
                </a:lnTo>
                <a:lnTo>
                  <a:pt x="881996" y="208946"/>
                </a:lnTo>
                <a:lnTo>
                  <a:pt x="879302" y="209282"/>
                </a:lnTo>
                <a:lnTo>
                  <a:pt x="878301" y="210077"/>
                </a:lnTo>
                <a:lnTo>
                  <a:pt x="877189" y="212841"/>
                </a:lnTo>
                <a:lnTo>
                  <a:pt x="876188" y="213861"/>
                </a:lnTo>
                <a:lnTo>
                  <a:pt x="873192" y="214994"/>
                </a:lnTo>
                <a:lnTo>
                  <a:pt x="872111" y="216001"/>
                </a:lnTo>
                <a:lnTo>
                  <a:pt x="869434" y="222314"/>
                </a:lnTo>
                <a:lnTo>
                  <a:pt x="865642" y="227129"/>
                </a:lnTo>
                <a:lnTo>
                  <a:pt x="863500" y="233025"/>
                </a:lnTo>
                <a:lnTo>
                  <a:pt x="852652" y="247661"/>
                </a:lnTo>
                <a:lnTo>
                  <a:pt x="850973" y="251888"/>
                </a:lnTo>
                <a:lnTo>
                  <a:pt x="829464" y="275428"/>
                </a:lnTo>
                <a:lnTo>
                  <a:pt x="825381" y="277635"/>
                </a:lnTo>
                <a:lnTo>
                  <a:pt x="821213" y="279321"/>
                </a:lnTo>
                <a:lnTo>
                  <a:pt x="806447" y="290338"/>
                </a:lnTo>
                <a:lnTo>
                  <a:pt x="794612" y="295123"/>
                </a:lnTo>
                <a:lnTo>
                  <a:pt x="781442" y="303038"/>
                </a:lnTo>
                <a:lnTo>
                  <a:pt x="776991" y="304722"/>
                </a:lnTo>
                <a:lnTo>
                  <a:pt x="762010" y="315738"/>
                </a:lnTo>
                <a:lnTo>
                  <a:pt x="757771" y="317422"/>
                </a:lnTo>
                <a:lnTo>
                  <a:pt x="727173" y="345977"/>
                </a:lnTo>
                <a:lnTo>
                  <a:pt x="725355" y="349677"/>
                </a:lnTo>
                <a:lnTo>
                  <a:pt x="724870" y="351651"/>
                </a:lnTo>
                <a:lnTo>
                  <a:pt x="723841" y="352968"/>
                </a:lnTo>
                <a:lnTo>
                  <a:pt x="720816" y="354430"/>
                </a:lnTo>
                <a:lnTo>
                  <a:pt x="719727" y="355526"/>
                </a:lnTo>
                <a:lnTo>
                  <a:pt x="717550" y="361950"/>
                </a:lnTo>
              </a:path>
            </a:pathLst>
          </a:custGeom>
          <a:ln w="19050">
            <a:solidFill>
              <a:srgbClr val="00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4" name="SMARTInkShape-Group102"/>
          <p:cNvGrpSpPr/>
          <p:nvPr/>
        </p:nvGrpSpPr>
        <p:grpSpPr>
          <a:xfrm>
            <a:off x="2933700" y="1543050"/>
            <a:ext cx="781051" cy="425356"/>
            <a:chOff x="2933700" y="1543050"/>
            <a:chExt cx="781051" cy="425356"/>
          </a:xfrm>
        </p:grpSpPr>
        <p:sp>
          <p:nvSpPr>
            <p:cNvPr id="370" name="SMARTInkShape-313"/>
            <p:cNvSpPr/>
            <p:nvPr>
              <p:custDataLst>
                <p:tags r:id="rId36"/>
              </p:custDataLst>
            </p:nvPr>
          </p:nvSpPr>
          <p:spPr>
            <a:xfrm>
              <a:off x="2971800" y="1600202"/>
              <a:ext cx="203190" cy="368204"/>
            </a:xfrm>
            <a:custGeom>
              <a:avLst/>
              <a:gdLst/>
              <a:ahLst/>
              <a:cxnLst/>
              <a:rect l="0" t="0" r="0" b="0"/>
              <a:pathLst>
                <a:path w="203190" h="368204">
                  <a:moveTo>
                    <a:pt x="171450" y="6348"/>
                  </a:moveTo>
                  <a:lnTo>
                    <a:pt x="171450" y="6348"/>
                  </a:lnTo>
                  <a:lnTo>
                    <a:pt x="171450" y="260"/>
                  </a:lnTo>
                  <a:lnTo>
                    <a:pt x="177722" y="0"/>
                  </a:lnTo>
                  <a:lnTo>
                    <a:pt x="181148" y="3369"/>
                  </a:lnTo>
                  <a:lnTo>
                    <a:pt x="182816" y="6906"/>
                  </a:lnTo>
                  <a:lnTo>
                    <a:pt x="194685" y="51592"/>
                  </a:lnTo>
                  <a:lnTo>
                    <a:pt x="202770" y="95225"/>
                  </a:lnTo>
                  <a:lnTo>
                    <a:pt x="203189" y="138373"/>
                  </a:lnTo>
                  <a:lnTo>
                    <a:pt x="202494" y="177877"/>
                  </a:lnTo>
                  <a:lnTo>
                    <a:pt x="191940" y="224094"/>
                  </a:lnTo>
                  <a:lnTo>
                    <a:pt x="189045" y="239964"/>
                  </a:lnTo>
                  <a:lnTo>
                    <a:pt x="173293" y="285321"/>
                  </a:lnTo>
                  <a:lnTo>
                    <a:pt x="172679" y="289697"/>
                  </a:lnTo>
                  <a:lnTo>
                    <a:pt x="168233" y="298321"/>
                  </a:lnTo>
                  <a:lnTo>
                    <a:pt x="132132" y="344021"/>
                  </a:lnTo>
                  <a:lnTo>
                    <a:pt x="122944" y="356943"/>
                  </a:lnTo>
                  <a:lnTo>
                    <a:pt x="108836" y="364660"/>
                  </a:lnTo>
                  <a:lnTo>
                    <a:pt x="97960" y="367579"/>
                  </a:lnTo>
                  <a:lnTo>
                    <a:pt x="83490" y="368203"/>
                  </a:lnTo>
                  <a:lnTo>
                    <a:pt x="77559" y="366374"/>
                  </a:lnTo>
                  <a:lnTo>
                    <a:pt x="71865" y="363915"/>
                  </a:lnTo>
                  <a:lnTo>
                    <a:pt x="61432" y="361825"/>
                  </a:lnTo>
                  <a:lnTo>
                    <a:pt x="52853" y="356346"/>
                  </a:lnTo>
                  <a:lnTo>
                    <a:pt x="34511" y="338489"/>
                  </a:lnTo>
                  <a:lnTo>
                    <a:pt x="3002" y="292772"/>
                  </a:lnTo>
                  <a:lnTo>
                    <a:pt x="0" y="285748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SMARTInkShape-314"/>
            <p:cNvSpPr/>
            <p:nvPr>
              <p:custDataLst>
                <p:tags r:id="rId37"/>
              </p:custDataLst>
            </p:nvPr>
          </p:nvSpPr>
          <p:spPr>
            <a:xfrm>
              <a:off x="2933700" y="1543050"/>
              <a:ext cx="311151" cy="38101"/>
            </a:xfrm>
            <a:custGeom>
              <a:avLst/>
              <a:gdLst/>
              <a:ahLst/>
              <a:cxnLst/>
              <a:rect l="0" t="0" r="0" b="0"/>
              <a:pathLst>
                <a:path w="311151" h="38101">
                  <a:moveTo>
                    <a:pt x="311150" y="38100"/>
                  </a:moveTo>
                  <a:lnTo>
                    <a:pt x="311150" y="38100"/>
                  </a:lnTo>
                  <a:lnTo>
                    <a:pt x="301690" y="28640"/>
                  </a:lnTo>
                  <a:lnTo>
                    <a:pt x="298009" y="26840"/>
                  </a:lnTo>
                  <a:lnTo>
                    <a:pt x="253103" y="19319"/>
                  </a:lnTo>
                  <a:lnTo>
                    <a:pt x="206382" y="13590"/>
                  </a:lnTo>
                  <a:lnTo>
                    <a:pt x="160508" y="12735"/>
                  </a:lnTo>
                  <a:lnTo>
                    <a:pt x="118485" y="12701"/>
                  </a:lnTo>
                  <a:lnTo>
                    <a:pt x="73136" y="12700"/>
                  </a:lnTo>
                  <a:lnTo>
                    <a:pt x="58923" y="11994"/>
                  </a:lnTo>
                  <a:lnTo>
                    <a:pt x="27571" y="4861"/>
                  </a:lnTo>
                  <a:lnTo>
                    <a:pt x="24731" y="324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SMARTInkShape-315"/>
            <p:cNvSpPr/>
            <p:nvPr>
              <p:custDataLst>
                <p:tags r:id="rId38"/>
              </p:custDataLst>
            </p:nvPr>
          </p:nvSpPr>
          <p:spPr>
            <a:xfrm>
              <a:off x="3257550" y="1729965"/>
              <a:ext cx="171451" cy="187736"/>
            </a:xfrm>
            <a:custGeom>
              <a:avLst/>
              <a:gdLst/>
              <a:ahLst/>
              <a:cxnLst/>
              <a:rect l="0" t="0" r="0" b="0"/>
              <a:pathLst>
                <a:path w="171451" h="187736">
                  <a:moveTo>
                    <a:pt x="0" y="3585"/>
                  </a:moveTo>
                  <a:lnTo>
                    <a:pt x="0" y="3585"/>
                  </a:lnTo>
                  <a:lnTo>
                    <a:pt x="0" y="50246"/>
                  </a:lnTo>
                  <a:lnTo>
                    <a:pt x="705" y="88898"/>
                  </a:lnTo>
                  <a:lnTo>
                    <a:pt x="7839" y="116041"/>
                  </a:lnTo>
                  <a:lnTo>
                    <a:pt x="10540" y="122005"/>
                  </a:lnTo>
                  <a:lnTo>
                    <a:pt x="15787" y="141432"/>
                  </a:lnTo>
                  <a:lnTo>
                    <a:pt x="23646" y="155462"/>
                  </a:lnTo>
                  <a:lnTo>
                    <a:pt x="25326" y="159986"/>
                  </a:lnTo>
                  <a:lnTo>
                    <a:pt x="29533" y="166499"/>
                  </a:lnTo>
                  <a:lnTo>
                    <a:pt x="30765" y="170771"/>
                  </a:lnTo>
                  <a:lnTo>
                    <a:pt x="31799" y="172192"/>
                  </a:lnTo>
                  <a:lnTo>
                    <a:pt x="33194" y="173140"/>
                  </a:lnTo>
                  <a:lnTo>
                    <a:pt x="34829" y="173772"/>
                  </a:lnTo>
                  <a:lnTo>
                    <a:pt x="35920" y="174898"/>
                  </a:lnTo>
                  <a:lnTo>
                    <a:pt x="37131" y="178032"/>
                  </a:lnTo>
                  <a:lnTo>
                    <a:pt x="38160" y="179149"/>
                  </a:lnTo>
                  <a:lnTo>
                    <a:pt x="43482" y="181091"/>
                  </a:lnTo>
                  <a:lnTo>
                    <a:pt x="47534" y="181298"/>
                  </a:lnTo>
                  <a:lnTo>
                    <a:pt x="51230" y="179465"/>
                  </a:lnTo>
                  <a:lnTo>
                    <a:pt x="53203" y="177988"/>
                  </a:lnTo>
                  <a:lnTo>
                    <a:pt x="55396" y="174466"/>
                  </a:lnTo>
                  <a:lnTo>
                    <a:pt x="57076" y="170549"/>
                  </a:lnTo>
                  <a:lnTo>
                    <a:pt x="72046" y="145020"/>
                  </a:lnTo>
                  <a:lnTo>
                    <a:pt x="81559" y="107292"/>
                  </a:lnTo>
                  <a:lnTo>
                    <a:pt x="84301" y="86134"/>
                  </a:lnTo>
                  <a:lnTo>
                    <a:pt x="87537" y="73435"/>
                  </a:lnTo>
                  <a:lnTo>
                    <a:pt x="90378" y="60735"/>
                  </a:lnTo>
                  <a:lnTo>
                    <a:pt x="93806" y="48035"/>
                  </a:lnTo>
                  <a:lnTo>
                    <a:pt x="95765" y="31938"/>
                  </a:lnTo>
                  <a:lnTo>
                    <a:pt x="100238" y="22800"/>
                  </a:lnTo>
                  <a:lnTo>
                    <a:pt x="101576" y="4842"/>
                  </a:lnTo>
                  <a:lnTo>
                    <a:pt x="102290" y="4423"/>
                  </a:lnTo>
                  <a:lnTo>
                    <a:pt x="104964" y="3957"/>
                  </a:lnTo>
                  <a:lnTo>
                    <a:pt x="105959" y="3128"/>
                  </a:lnTo>
                  <a:lnTo>
                    <a:pt x="107065" y="324"/>
                  </a:lnTo>
                  <a:lnTo>
                    <a:pt x="107360" y="0"/>
                  </a:lnTo>
                  <a:lnTo>
                    <a:pt x="107557" y="490"/>
                  </a:lnTo>
                  <a:lnTo>
                    <a:pt x="107872" y="2974"/>
                  </a:lnTo>
                  <a:lnTo>
                    <a:pt x="112299" y="8534"/>
                  </a:lnTo>
                  <a:lnTo>
                    <a:pt x="113411" y="12370"/>
                  </a:lnTo>
                  <a:lnTo>
                    <a:pt x="119761" y="58032"/>
                  </a:lnTo>
                  <a:lnTo>
                    <a:pt x="124999" y="105306"/>
                  </a:lnTo>
                  <a:lnTo>
                    <a:pt x="133415" y="144644"/>
                  </a:lnTo>
                  <a:lnTo>
                    <a:pt x="146178" y="167193"/>
                  </a:lnTo>
                  <a:lnTo>
                    <a:pt x="150340" y="171550"/>
                  </a:lnTo>
                  <a:lnTo>
                    <a:pt x="162988" y="179798"/>
                  </a:lnTo>
                  <a:lnTo>
                    <a:pt x="171450" y="187735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SMARTInkShape-316"/>
            <p:cNvSpPr/>
            <p:nvPr>
              <p:custDataLst>
                <p:tags r:id="rId39"/>
              </p:custDataLst>
            </p:nvPr>
          </p:nvSpPr>
          <p:spPr>
            <a:xfrm>
              <a:off x="3479800" y="1720935"/>
              <a:ext cx="234951" cy="196764"/>
            </a:xfrm>
            <a:custGeom>
              <a:avLst/>
              <a:gdLst/>
              <a:ahLst/>
              <a:cxnLst/>
              <a:rect l="0" t="0" r="0" b="0"/>
              <a:pathLst>
                <a:path w="234951" h="196764">
                  <a:moveTo>
                    <a:pt x="0" y="63415"/>
                  </a:moveTo>
                  <a:lnTo>
                    <a:pt x="0" y="63415"/>
                  </a:lnTo>
                  <a:lnTo>
                    <a:pt x="46301" y="63415"/>
                  </a:lnTo>
                  <a:lnTo>
                    <a:pt x="93199" y="62709"/>
                  </a:lnTo>
                  <a:lnTo>
                    <a:pt x="128468" y="52170"/>
                  </a:lnTo>
                  <a:lnTo>
                    <a:pt x="137470" y="46991"/>
                  </a:lnTo>
                  <a:lnTo>
                    <a:pt x="148055" y="44437"/>
                  </a:lnTo>
                  <a:lnTo>
                    <a:pt x="158310" y="37611"/>
                  </a:lnTo>
                  <a:lnTo>
                    <a:pt x="160573" y="35629"/>
                  </a:lnTo>
                  <a:lnTo>
                    <a:pt x="166851" y="33427"/>
                  </a:lnTo>
                  <a:lnTo>
                    <a:pt x="179008" y="32013"/>
                  </a:lnTo>
                  <a:lnTo>
                    <a:pt x="180722" y="31191"/>
                  </a:lnTo>
                  <a:lnTo>
                    <a:pt x="181865" y="29938"/>
                  </a:lnTo>
                  <a:lnTo>
                    <a:pt x="182626" y="28397"/>
                  </a:lnTo>
                  <a:lnTo>
                    <a:pt x="183840" y="27370"/>
                  </a:lnTo>
                  <a:lnTo>
                    <a:pt x="189483" y="25586"/>
                  </a:lnTo>
                  <a:lnTo>
                    <a:pt x="190048" y="23554"/>
                  </a:lnTo>
                  <a:lnTo>
                    <a:pt x="190474" y="13766"/>
                  </a:lnTo>
                  <a:lnTo>
                    <a:pt x="181040" y="3186"/>
                  </a:lnTo>
                  <a:lnTo>
                    <a:pt x="177359" y="1369"/>
                  </a:lnTo>
                  <a:lnTo>
                    <a:pt x="162957" y="0"/>
                  </a:lnTo>
                  <a:lnTo>
                    <a:pt x="115447" y="15702"/>
                  </a:lnTo>
                  <a:lnTo>
                    <a:pt x="97004" y="25443"/>
                  </a:lnTo>
                  <a:lnTo>
                    <a:pt x="94303" y="27517"/>
                  </a:lnTo>
                  <a:lnTo>
                    <a:pt x="87538" y="29821"/>
                  </a:lnTo>
                  <a:lnTo>
                    <a:pt x="80533" y="31551"/>
                  </a:lnTo>
                  <a:lnTo>
                    <a:pt x="70288" y="38411"/>
                  </a:lnTo>
                  <a:lnTo>
                    <a:pt x="42602" y="59189"/>
                  </a:lnTo>
                  <a:lnTo>
                    <a:pt x="40101" y="65300"/>
                  </a:lnTo>
                  <a:lnTo>
                    <a:pt x="38284" y="72014"/>
                  </a:lnTo>
                  <a:lnTo>
                    <a:pt x="33999" y="80466"/>
                  </a:lnTo>
                  <a:lnTo>
                    <a:pt x="31711" y="90888"/>
                  </a:lnTo>
                  <a:lnTo>
                    <a:pt x="27584" y="99464"/>
                  </a:lnTo>
                  <a:lnTo>
                    <a:pt x="26370" y="106718"/>
                  </a:lnTo>
                  <a:lnTo>
                    <a:pt x="32298" y="141631"/>
                  </a:lnTo>
                  <a:lnTo>
                    <a:pt x="36773" y="149542"/>
                  </a:lnTo>
                  <a:lnTo>
                    <a:pt x="55759" y="174993"/>
                  </a:lnTo>
                  <a:lnTo>
                    <a:pt x="83523" y="192508"/>
                  </a:lnTo>
                  <a:lnTo>
                    <a:pt x="92155" y="194873"/>
                  </a:lnTo>
                  <a:lnTo>
                    <a:pt x="134065" y="196691"/>
                  </a:lnTo>
                  <a:lnTo>
                    <a:pt x="179687" y="196763"/>
                  </a:lnTo>
                  <a:lnTo>
                    <a:pt x="205297" y="196059"/>
                  </a:lnTo>
                  <a:lnTo>
                    <a:pt x="234950" y="184065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9" name="SMARTInkShape-Group103"/>
          <p:cNvGrpSpPr/>
          <p:nvPr/>
        </p:nvGrpSpPr>
        <p:grpSpPr>
          <a:xfrm>
            <a:off x="3740178" y="1651078"/>
            <a:ext cx="647673" cy="374573"/>
            <a:chOff x="3740178" y="1651078"/>
            <a:chExt cx="647673" cy="374573"/>
          </a:xfrm>
        </p:grpSpPr>
        <p:sp>
          <p:nvSpPr>
            <p:cNvPr id="375" name="SMARTInkShape-317"/>
            <p:cNvSpPr/>
            <p:nvPr>
              <p:custDataLst>
                <p:tags r:id="rId32"/>
              </p:custDataLst>
            </p:nvPr>
          </p:nvSpPr>
          <p:spPr>
            <a:xfrm>
              <a:off x="3778250" y="1676400"/>
              <a:ext cx="139511" cy="336541"/>
            </a:xfrm>
            <a:custGeom>
              <a:avLst/>
              <a:gdLst/>
              <a:ahLst/>
              <a:cxnLst/>
              <a:rect l="0" t="0" r="0" b="0"/>
              <a:pathLst>
                <a:path w="139511" h="336541">
                  <a:moveTo>
                    <a:pt x="88900" y="0"/>
                  </a:moveTo>
                  <a:lnTo>
                    <a:pt x="88900" y="0"/>
                  </a:lnTo>
                  <a:lnTo>
                    <a:pt x="92271" y="3371"/>
                  </a:lnTo>
                  <a:lnTo>
                    <a:pt x="93926" y="6908"/>
                  </a:lnTo>
                  <a:lnTo>
                    <a:pt x="94367" y="8838"/>
                  </a:lnTo>
                  <a:lnTo>
                    <a:pt x="95367" y="10126"/>
                  </a:lnTo>
                  <a:lnTo>
                    <a:pt x="104011" y="15732"/>
                  </a:lnTo>
                  <a:lnTo>
                    <a:pt x="106199" y="19457"/>
                  </a:lnTo>
                  <a:lnTo>
                    <a:pt x="106783" y="21438"/>
                  </a:lnTo>
                  <a:lnTo>
                    <a:pt x="107878" y="22758"/>
                  </a:lnTo>
                  <a:lnTo>
                    <a:pt x="116686" y="28423"/>
                  </a:lnTo>
                  <a:lnTo>
                    <a:pt x="118888" y="34034"/>
                  </a:lnTo>
                  <a:lnTo>
                    <a:pt x="120572" y="40526"/>
                  </a:lnTo>
                  <a:lnTo>
                    <a:pt x="124782" y="48853"/>
                  </a:lnTo>
                  <a:lnTo>
                    <a:pt x="126962" y="90821"/>
                  </a:lnTo>
                  <a:lnTo>
                    <a:pt x="127688" y="101748"/>
                  </a:lnTo>
                  <a:lnTo>
                    <a:pt x="136459" y="146345"/>
                  </a:lnTo>
                  <a:lnTo>
                    <a:pt x="139510" y="190517"/>
                  </a:lnTo>
                  <a:lnTo>
                    <a:pt x="137807" y="229925"/>
                  </a:lnTo>
                  <a:lnTo>
                    <a:pt x="127960" y="277196"/>
                  </a:lnTo>
                  <a:lnTo>
                    <a:pt x="123913" y="289957"/>
                  </a:lnTo>
                  <a:lnTo>
                    <a:pt x="116225" y="301842"/>
                  </a:lnTo>
                  <a:lnTo>
                    <a:pt x="99707" y="322477"/>
                  </a:lnTo>
                  <a:lnTo>
                    <a:pt x="82941" y="334548"/>
                  </a:lnTo>
                  <a:lnTo>
                    <a:pt x="74435" y="335957"/>
                  </a:lnTo>
                  <a:lnTo>
                    <a:pt x="39925" y="336540"/>
                  </a:lnTo>
                  <a:lnTo>
                    <a:pt x="33501" y="334664"/>
                  </a:lnTo>
                  <a:lnTo>
                    <a:pt x="0" y="31750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SMARTInkShape-318"/>
            <p:cNvSpPr/>
            <p:nvPr>
              <p:custDataLst>
                <p:tags r:id="rId33"/>
              </p:custDataLst>
            </p:nvPr>
          </p:nvSpPr>
          <p:spPr>
            <a:xfrm>
              <a:off x="3740178" y="1677369"/>
              <a:ext cx="126973" cy="137738"/>
            </a:xfrm>
            <a:custGeom>
              <a:avLst/>
              <a:gdLst/>
              <a:ahLst/>
              <a:cxnLst/>
              <a:rect l="0" t="0" r="0" b="0"/>
              <a:pathLst>
                <a:path w="126973" h="137738">
                  <a:moveTo>
                    <a:pt x="126972" y="24431"/>
                  </a:moveTo>
                  <a:lnTo>
                    <a:pt x="126972" y="24431"/>
                  </a:lnTo>
                  <a:lnTo>
                    <a:pt x="115416" y="12875"/>
                  </a:lnTo>
                  <a:lnTo>
                    <a:pt x="105064" y="7593"/>
                  </a:lnTo>
                  <a:lnTo>
                    <a:pt x="77971" y="0"/>
                  </a:lnTo>
                  <a:lnTo>
                    <a:pt x="71562" y="1343"/>
                  </a:lnTo>
                  <a:lnTo>
                    <a:pt x="65656" y="3586"/>
                  </a:lnTo>
                  <a:lnTo>
                    <a:pt x="55104" y="5555"/>
                  </a:lnTo>
                  <a:lnTo>
                    <a:pt x="46490" y="9588"/>
                  </a:lnTo>
                  <a:lnTo>
                    <a:pt x="35314" y="12507"/>
                  </a:lnTo>
                  <a:lnTo>
                    <a:pt x="27203" y="18191"/>
                  </a:lnTo>
                  <a:lnTo>
                    <a:pt x="22658" y="23539"/>
                  </a:lnTo>
                  <a:lnTo>
                    <a:pt x="21446" y="25953"/>
                  </a:lnTo>
                  <a:lnTo>
                    <a:pt x="9289" y="37053"/>
                  </a:lnTo>
                  <a:lnTo>
                    <a:pt x="2349" y="52774"/>
                  </a:lnTo>
                  <a:lnTo>
                    <a:pt x="0" y="89064"/>
                  </a:lnTo>
                  <a:lnTo>
                    <a:pt x="3351" y="99477"/>
                  </a:lnTo>
                  <a:lnTo>
                    <a:pt x="10805" y="110568"/>
                  </a:lnTo>
                  <a:lnTo>
                    <a:pt x="23983" y="123858"/>
                  </a:lnTo>
                  <a:lnTo>
                    <a:pt x="33976" y="129542"/>
                  </a:lnTo>
                  <a:lnTo>
                    <a:pt x="58279" y="137737"/>
                  </a:lnTo>
                  <a:lnTo>
                    <a:pt x="64927" y="136408"/>
                  </a:lnTo>
                  <a:lnTo>
                    <a:pt x="77322" y="133176"/>
                  </a:lnTo>
                  <a:lnTo>
                    <a:pt x="87270" y="131833"/>
                  </a:lnTo>
                  <a:lnTo>
                    <a:pt x="97413" y="127358"/>
                  </a:lnTo>
                  <a:lnTo>
                    <a:pt x="105200" y="122269"/>
                  </a:lnTo>
                  <a:lnTo>
                    <a:pt x="114272" y="119681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SMARTInkShape-319"/>
            <p:cNvSpPr/>
            <p:nvPr>
              <p:custDataLst>
                <p:tags r:id="rId34"/>
              </p:custDataLst>
            </p:nvPr>
          </p:nvSpPr>
          <p:spPr>
            <a:xfrm>
              <a:off x="3962433" y="1708228"/>
              <a:ext cx="260318" cy="184073"/>
            </a:xfrm>
            <a:custGeom>
              <a:avLst/>
              <a:gdLst/>
              <a:ahLst/>
              <a:cxnLst/>
              <a:rect l="0" t="0" r="0" b="0"/>
              <a:pathLst>
                <a:path w="260318" h="184073">
                  <a:moveTo>
                    <a:pt x="114267" y="6272"/>
                  </a:moveTo>
                  <a:lnTo>
                    <a:pt x="114267" y="6272"/>
                  </a:lnTo>
                  <a:lnTo>
                    <a:pt x="114267" y="2901"/>
                  </a:lnTo>
                  <a:lnTo>
                    <a:pt x="113562" y="1908"/>
                  </a:lnTo>
                  <a:lnTo>
                    <a:pt x="112385" y="1246"/>
                  </a:lnTo>
                  <a:lnTo>
                    <a:pt x="105429" y="183"/>
                  </a:lnTo>
                  <a:lnTo>
                    <a:pt x="95969" y="0"/>
                  </a:lnTo>
                  <a:lnTo>
                    <a:pt x="90142" y="1838"/>
                  </a:lnTo>
                  <a:lnTo>
                    <a:pt x="49801" y="27448"/>
                  </a:lnTo>
                  <a:lnTo>
                    <a:pt x="36337" y="43049"/>
                  </a:lnTo>
                  <a:lnTo>
                    <a:pt x="29537" y="48723"/>
                  </a:lnTo>
                  <a:lnTo>
                    <a:pt x="4224" y="87614"/>
                  </a:lnTo>
                  <a:lnTo>
                    <a:pt x="1229" y="96304"/>
                  </a:lnTo>
                  <a:lnTo>
                    <a:pt x="0" y="125772"/>
                  </a:lnTo>
                  <a:lnTo>
                    <a:pt x="1863" y="131820"/>
                  </a:lnTo>
                  <a:lnTo>
                    <a:pt x="10800" y="143664"/>
                  </a:lnTo>
                  <a:lnTo>
                    <a:pt x="17680" y="150149"/>
                  </a:lnTo>
                  <a:lnTo>
                    <a:pt x="27636" y="155833"/>
                  </a:lnTo>
                  <a:lnTo>
                    <a:pt x="32961" y="157410"/>
                  </a:lnTo>
                  <a:lnTo>
                    <a:pt x="34663" y="158536"/>
                  </a:lnTo>
                  <a:lnTo>
                    <a:pt x="35798" y="159993"/>
                  </a:lnTo>
                  <a:lnTo>
                    <a:pt x="36554" y="161669"/>
                  </a:lnTo>
                  <a:lnTo>
                    <a:pt x="38470" y="162787"/>
                  </a:lnTo>
                  <a:lnTo>
                    <a:pt x="52240" y="164728"/>
                  </a:lnTo>
                  <a:lnTo>
                    <a:pt x="62414" y="161564"/>
                  </a:lnTo>
                  <a:lnTo>
                    <a:pt x="73424" y="154174"/>
                  </a:lnTo>
                  <a:lnTo>
                    <a:pt x="98845" y="134676"/>
                  </a:lnTo>
                  <a:lnTo>
                    <a:pt x="133198" y="88415"/>
                  </a:lnTo>
                  <a:lnTo>
                    <a:pt x="150482" y="58551"/>
                  </a:lnTo>
                  <a:lnTo>
                    <a:pt x="158659" y="21145"/>
                  </a:lnTo>
                  <a:lnTo>
                    <a:pt x="158691" y="16880"/>
                  </a:lnTo>
                  <a:lnTo>
                    <a:pt x="157994" y="15461"/>
                  </a:lnTo>
                  <a:lnTo>
                    <a:pt x="156824" y="14515"/>
                  </a:lnTo>
                  <a:lnTo>
                    <a:pt x="153248" y="12996"/>
                  </a:lnTo>
                  <a:lnTo>
                    <a:pt x="152758" y="10907"/>
                  </a:lnTo>
                  <a:lnTo>
                    <a:pt x="152628" y="9362"/>
                  </a:lnTo>
                  <a:lnTo>
                    <a:pt x="151835" y="8332"/>
                  </a:lnTo>
                  <a:lnTo>
                    <a:pt x="149073" y="7187"/>
                  </a:lnTo>
                  <a:lnTo>
                    <a:pt x="148054" y="7588"/>
                  </a:lnTo>
                  <a:lnTo>
                    <a:pt x="147375" y="8560"/>
                  </a:lnTo>
                  <a:lnTo>
                    <a:pt x="146922" y="9914"/>
                  </a:lnTo>
                  <a:lnTo>
                    <a:pt x="145915" y="10817"/>
                  </a:lnTo>
                  <a:lnTo>
                    <a:pt x="142914" y="11820"/>
                  </a:lnTo>
                  <a:lnTo>
                    <a:pt x="141832" y="12793"/>
                  </a:lnTo>
                  <a:lnTo>
                    <a:pt x="134768" y="25456"/>
                  </a:lnTo>
                  <a:lnTo>
                    <a:pt x="133402" y="45614"/>
                  </a:lnTo>
                  <a:lnTo>
                    <a:pt x="140236" y="63864"/>
                  </a:lnTo>
                  <a:lnTo>
                    <a:pt x="163662" y="109994"/>
                  </a:lnTo>
                  <a:lnTo>
                    <a:pt x="185606" y="137741"/>
                  </a:lnTo>
                  <a:lnTo>
                    <a:pt x="229903" y="171241"/>
                  </a:lnTo>
                  <a:lnTo>
                    <a:pt x="260317" y="184072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SMARTInkShape-320"/>
            <p:cNvSpPr/>
            <p:nvPr>
              <p:custDataLst>
                <p:tags r:id="rId35"/>
              </p:custDataLst>
            </p:nvPr>
          </p:nvSpPr>
          <p:spPr>
            <a:xfrm>
              <a:off x="4261145" y="1651078"/>
              <a:ext cx="126706" cy="374573"/>
            </a:xfrm>
            <a:custGeom>
              <a:avLst/>
              <a:gdLst/>
              <a:ahLst/>
              <a:cxnLst/>
              <a:rect l="0" t="0" r="0" b="0"/>
              <a:pathLst>
                <a:path w="126706" h="374573">
                  <a:moveTo>
                    <a:pt x="126705" y="6272"/>
                  </a:moveTo>
                  <a:lnTo>
                    <a:pt x="126705" y="6272"/>
                  </a:lnTo>
                  <a:lnTo>
                    <a:pt x="126705" y="2901"/>
                  </a:lnTo>
                  <a:lnTo>
                    <a:pt x="126000" y="1908"/>
                  </a:lnTo>
                  <a:lnTo>
                    <a:pt x="124823" y="1246"/>
                  </a:lnTo>
                  <a:lnTo>
                    <a:pt x="120238" y="96"/>
                  </a:lnTo>
                  <a:lnTo>
                    <a:pt x="117245" y="0"/>
                  </a:lnTo>
                  <a:lnTo>
                    <a:pt x="73587" y="12688"/>
                  </a:lnTo>
                  <a:lnTo>
                    <a:pt x="49076" y="23397"/>
                  </a:lnTo>
                  <a:lnTo>
                    <a:pt x="10375" y="52839"/>
                  </a:lnTo>
                  <a:lnTo>
                    <a:pt x="7975" y="57072"/>
                  </a:lnTo>
                  <a:lnTo>
                    <a:pt x="6203" y="61305"/>
                  </a:lnTo>
                  <a:lnTo>
                    <a:pt x="1944" y="67655"/>
                  </a:lnTo>
                  <a:lnTo>
                    <a:pt x="369" y="74005"/>
                  </a:lnTo>
                  <a:lnTo>
                    <a:pt x="0" y="78239"/>
                  </a:lnTo>
                  <a:lnTo>
                    <a:pt x="1718" y="82472"/>
                  </a:lnTo>
                  <a:lnTo>
                    <a:pt x="4127" y="86705"/>
                  </a:lnTo>
                  <a:lnTo>
                    <a:pt x="9172" y="100660"/>
                  </a:lnTo>
                  <a:lnTo>
                    <a:pt x="18887" y="113830"/>
                  </a:lnTo>
                  <a:lnTo>
                    <a:pt x="20960" y="116077"/>
                  </a:lnTo>
                  <a:lnTo>
                    <a:pt x="23262" y="122337"/>
                  </a:lnTo>
                  <a:lnTo>
                    <a:pt x="24992" y="129118"/>
                  </a:lnTo>
                  <a:lnTo>
                    <a:pt x="30638" y="137607"/>
                  </a:lnTo>
                  <a:lnTo>
                    <a:pt x="64368" y="181981"/>
                  </a:lnTo>
                  <a:lnTo>
                    <a:pt x="94828" y="228522"/>
                  </a:lnTo>
                  <a:lnTo>
                    <a:pt x="104816" y="249689"/>
                  </a:lnTo>
                  <a:lnTo>
                    <a:pt x="113710" y="287417"/>
                  </a:lnTo>
                  <a:lnTo>
                    <a:pt x="107521" y="312709"/>
                  </a:lnTo>
                  <a:lnTo>
                    <a:pt x="104538" y="318385"/>
                  </a:lnTo>
                  <a:lnTo>
                    <a:pt x="87283" y="337605"/>
                  </a:lnTo>
                  <a:lnTo>
                    <a:pt x="70984" y="350924"/>
                  </a:lnTo>
                  <a:lnTo>
                    <a:pt x="50505" y="374572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0" name="SMARTInkShape-Group104"/>
          <p:cNvGrpSpPr/>
          <p:nvPr/>
        </p:nvGrpSpPr>
        <p:grpSpPr>
          <a:xfrm>
            <a:off x="1041520" y="3098807"/>
            <a:ext cx="1269881" cy="488911"/>
            <a:chOff x="1041520" y="3098807"/>
            <a:chExt cx="1269881" cy="488911"/>
          </a:xfrm>
        </p:grpSpPr>
        <p:sp>
          <p:nvSpPr>
            <p:cNvPr id="380" name="SMARTInkShape-321"/>
            <p:cNvSpPr/>
            <p:nvPr>
              <p:custDataLst>
                <p:tags r:id="rId22"/>
              </p:custDataLst>
            </p:nvPr>
          </p:nvSpPr>
          <p:spPr>
            <a:xfrm>
              <a:off x="1041520" y="3098807"/>
              <a:ext cx="234831" cy="409800"/>
            </a:xfrm>
            <a:custGeom>
              <a:avLst/>
              <a:gdLst/>
              <a:ahLst/>
              <a:cxnLst/>
              <a:rect l="0" t="0" r="0" b="0"/>
              <a:pathLst>
                <a:path w="234831" h="409800">
                  <a:moveTo>
                    <a:pt x="50680" y="12693"/>
                  </a:moveTo>
                  <a:lnTo>
                    <a:pt x="50680" y="12693"/>
                  </a:lnTo>
                  <a:lnTo>
                    <a:pt x="50680" y="9322"/>
                  </a:lnTo>
                  <a:lnTo>
                    <a:pt x="49975" y="8329"/>
                  </a:lnTo>
                  <a:lnTo>
                    <a:pt x="48799" y="7667"/>
                  </a:lnTo>
                  <a:lnTo>
                    <a:pt x="47309" y="7226"/>
                  </a:lnTo>
                  <a:lnTo>
                    <a:pt x="46316" y="6226"/>
                  </a:lnTo>
                  <a:lnTo>
                    <a:pt x="44332" y="0"/>
                  </a:lnTo>
                  <a:lnTo>
                    <a:pt x="44330" y="14920"/>
                  </a:lnTo>
                  <a:lnTo>
                    <a:pt x="38372" y="46494"/>
                  </a:lnTo>
                  <a:lnTo>
                    <a:pt x="34686" y="70248"/>
                  </a:lnTo>
                  <a:lnTo>
                    <a:pt x="26431" y="111350"/>
                  </a:lnTo>
                  <a:lnTo>
                    <a:pt x="15222" y="158571"/>
                  </a:lnTo>
                  <a:lnTo>
                    <a:pt x="7709" y="203183"/>
                  </a:lnTo>
                  <a:lnTo>
                    <a:pt x="2946" y="247642"/>
                  </a:lnTo>
                  <a:lnTo>
                    <a:pt x="0" y="290604"/>
                  </a:lnTo>
                  <a:lnTo>
                    <a:pt x="1772" y="324270"/>
                  </a:lnTo>
                  <a:lnTo>
                    <a:pt x="11126" y="363123"/>
                  </a:lnTo>
                  <a:lnTo>
                    <a:pt x="24505" y="379729"/>
                  </a:lnTo>
                  <a:lnTo>
                    <a:pt x="52875" y="397728"/>
                  </a:lnTo>
                  <a:lnTo>
                    <a:pt x="66225" y="403512"/>
                  </a:lnTo>
                  <a:lnTo>
                    <a:pt x="97366" y="409799"/>
                  </a:lnTo>
                  <a:lnTo>
                    <a:pt x="137829" y="404773"/>
                  </a:lnTo>
                  <a:lnTo>
                    <a:pt x="181883" y="394658"/>
                  </a:lnTo>
                  <a:lnTo>
                    <a:pt x="194604" y="390608"/>
                  </a:lnTo>
                  <a:lnTo>
                    <a:pt x="207181" y="383624"/>
                  </a:lnTo>
                  <a:lnTo>
                    <a:pt x="223254" y="381339"/>
                  </a:lnTo>
                  <a:lnTo>
                    <a:pt x="228039" y="383029"/>
                  </a:lnTo>
                  <a:lnTo>
                    <a:pt x="234830" y="38734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SMARTInkShape-322"/>
            <p:cNvSpPr/>
            <p:nvPr>
              <p:custDataLst>
                <p:tags r:id="rId23"/>
              </p:custDataLst>
            </p:nvPr>
          </p:nvSpPr>
          <p:spPr>
            <a:xfrm>
              <a:off x="1060450" y="3314700"/>
              <a:ext cx="177801" cy="50801"/>
            </a:xfrm>
            <a:custGeom>
              <a:avLst/>
              <a:gdLst/>
              <a:ahLst/>
              <a:cxnLst/>
              <a:rect l="0" t="0" r="0" b="0"/>
              <a:pathLst>
                <a:path w="177801" h="50801">
                  <a:moveTo>
                    <a:pt x="0" y="50800"/>
                  </a:moveTo>
                  <a:lnTo>
                    <a:pt x="0" y="50800"/>
                  </a:lnTo>
                  <a:lnTo>
                    <a:pt x="5467" y="45333"/>
                  </a:lnTo>
                  <a:lnTo>
                    <a:pt x="9460" y="44712"/>
                  </a:lnTo>
                  <a:lnTo>
                    <a:pt x="21493" y="43796"/>
                  </a:lnTo>
                  <a:lnTo>
                    <a:pt x="33631" y="38989"/>
                  </a:lnTo>
                  <a:lnTo>
                    <a:pt x="46300" y="36336"/>
                  </a:lnTo>
                  <a:lnTo>
                    <a:pt x="54445" y="33788"/>
                  </a:lnTo>
                  <a:lnTo>
                    <a:pt x="69519" y="31648"/>
                  </a:lnTo>
                  <a:lnTo>
                    <a:pt x="85411" y="26843"/>
                  </a:lnTo>
                  <a:lnTo>
                    <a:pt x="100566" y="23946"/>
                  </a:lnTo>
                  <a:lnTo>
                    <a:pt x="147449" y="8567"/>
                  </a:lnTo>
                  <a:lnTo>
                    <a:pt x="17780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SMARTInkShape-323"/>
            <p:cNvSpPr/>
            <p:nvPr>
              <p:custDataLst>
                <p:tags r:id="rId24"/>
              </p:custDataLst>
            </p:nvPr>
          </p:nvSpPr>
          <p:spPr>
            <a:xfrm>
              <a:off x="1066878" y="3130550"/>
              <a:ext cx="222173" cy="44451"/>
            </a:xfrm>
            <a:custGeom>
              <a:avLst/>
              <a:gdLst/>
              <a:ahLst/>
              <a:cxnLst/>
              <a:rect l="0" t="0" r="0" b="0"/>
              <a:pathLst>
                <a:path w="222173" h="44451">
                  <a:moveTo>
                    <a:pt x="6272" y="44450"/>
                  </a:moveTo>
                  <a:lnTo>
                    <a:pt x="6272" y="44450"/>
                  </a:lnTo>
                  <a:lnTo>
                    <a:pt x="2901" y="44450"/>
                  </a:lnTo>
                  <a:lnTo>
                    <a:pt x="1908" y="43744"/>
                  </a:lnTo>
                  <a:lnTo>
                    <a:pt x="1246" y="42569"/>
                  </a:lnTo>
                  <a:lnTo>
                    <a:pt x="96" y="37983"/>
                  </a:lnTo>
                  <a:lnTo>
                    <a:pt x="0" y="34990"/>
                  </a:lnTo>
                  <a:lnTo>
                    <a:pt x="679" y="33910"/>
                  </a:lnTo>
                  <a:lnTo>
                    <a:pt x="1838" y="33190"/>
                  </a:lnTo>
                  <a:lnTo>
                    <a:pt x="12138" y="28664"/>
                  </a:lnTo>
                  <a:lnTo>
                    <a:pt x="23397" y="21681"/>
                  </a:lnTo>
                  <a:lnTo>
                    <a:pt x="67682" y="12992"/>
                  </a:lnTo>
                  <a:lnTo>
                    <a:pt x="113941" y="6619"/>
                  </a:lnTo>
                  <a:lnTo>
                    <a:pt x="148857" y="4479"/>
                  </a:lnTo>
                  <a:lnTo>
                    <a:pt x="169374" y="590"/>
                  </a:lnTo>
                  <a:lnTo>
                    <a:pt x="22217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SMARTInkShape-324"/>
            <p:cNvSpPr/>
            <p:nvPr>
              <p:custDataLst>
                <p:tags r:id="rId25"/>
              </p:custDataLst>
            </p:nvPr>
          </p:nvSpPr>
          <p:spPr>
            <a:xfrm>
              <a:off x="1308100" y="3213123"/>
              <a:ext cx="285751" cy="241278"/>
            </a:xfrm>
            <a:custGeom>
              <a:avLst/>
              <a:gdLst/>
              <a:ahLst/>
              <a:cxnLst/>
              <a:rect l="0" t="0" r="0" b="0"/>
              <a:pathLst>
                <a:path w="285751" h="241278">
                  <a:moveTo>
                    <a:pt x="31750" y="6327"/>
                  </a:moveTo>
                  <a:lnTo>
                    <a:pt x="31750" y="6327"/>
                  </a:lnTo>
                  <a:lnTo>
                    <a:pt x="26283" y="860"/>
                  </a:lnTo>
                  <a:lnTo>
                    <a:pt x="19334" y="0"/>
                  </a:lnTo>
                  <a:lnTo>
                    <a:pt x="19050" y="46485"/>
                  </a:lnTo>
                  <a:lnTo>
                    <a:pt x="18345" y="75743"/>
                  </a:lnTo>
                  <a:lnTo>
                    <a:pt x="12962" y="120899"/>
                  </a:lnTo>
                  <a:lnTo>
                    <a:pt x="12710" y="164530"/>
                  </a:lnTo>
                  <a:lnTo>
                    <a:pt x="11995" y="198217"/>
                  </a:lnTo>
                  <a:lnTo>
                    <a:pt x="7233" y="211269"/>
                  </a:lnTo>
                  <a:lnTo>
                    <a:pt x="6428" y="220940"/>
                  </a:lnTo>
                  <a:lnTo>
                    <a:pt x="2" y="228575"/>
                  </a:lnTo>
                  <a:lnTo>
                    <a:pt x="0" y="182076"/>
                  </a:lnTo>
                  <a:lnTo>
                    <a:pt x="706" y="171221"/>
                  </a:lnTo>
                  <a:lnTo>
                    <a:pt x="9460" y="126680"/>
                  </a:lnTo>
                  <a:lnTo>
                    <a:pt x="19481" y="82123"/>
                  </a:lnTo>
                  <a:lnTo>
                    <a:pt x="38111" y="38232"/>
                  </a:lnTo>
                  <a:lnTo>
                    <a:pt x="46569" y="24545"/>
                  </a:lnTo>
                  <a:lnTo>
                    <a:pt x="59267" y="10673"/>
                  </a:lnTo>
                  <a:lnTo>
                    <a:pt x="63500" y="8259"/>
                  </a:lnTo>
                  <a:lnTo>
                    <a:pt x="71967" y="6709"/>
                  </a:lnTo>
                  <a:lnTo>
                    <a:pt x="81688" y="6440"/>
                  </a:lnTo>
                  <a:lnTo>
                    <a:pt x="87576" y="8259"/>
                  </a:lnTo>
                  <a:lnTo>
                    <a:pt x="99309" y="17165"/>
                  </a:lnTo>
                  <a:lnTo>
                    <a:pt x="105782" y="24041"/>
                  </a:lnTo>
                  <a:lnTo>
                    <a:pt x="116410" y="42692"/>
                  </a:lnTo>
                  <a:lnTo>
                    <a:pt x="129378" y="85888"/>
                  </a:lnTo>
                  <a:lnTo>
                    <a:pt x="132565" y="104227"/>
                  </a:lnTo>
                  <a:lnTo>
                    <a:pt x="135077" y="125619"/>
                  </a:lnTo>
                  <a:lnTo>
                    <a:pt x="138787" y="143642"/>
                  </a:lnTo>
                  <a:lnTo>
                    <a:pt x="139676" y="182003"/>
                  </a:lnTo>
                  <a:lnTo>
                    <a:pt x="137808" y="188592"/>
                  </a:lnTo>
                  <a:lnTo>
                    <a:pt x="135331" y="193873"/>
                  </a:lnTo>
                  <a:lnTo>
                    <a:pt x="133741" y="204893"/>
                  </a:lnTo>
                  <a:lnTo>
                    <a:pt x="133350" y="222144"/>
                  </a:lnTo>
                  <a:lnTo>
                    <a:pt x="133350" y="213381"/>
                  </a:lnTo>
                  <a:lnTo>
                    <a:pt x="144610" y="169492"/>
                  </a:lnTo>
                  <a:lnTo>
                    <a:pt x="154804" y="126864"/>
                  </a:lnTo>
                  <a:lnTo>
                    <a:pt x="173574" y="79283"/>
                  </a:lnTo>
                  <a:lnTo>
                    <a:pt x="179685" y="72148"/>
                  </a:lnTo>
                  <a:lnTo>
                    <a:pt x="194145" y="60255"/>
                  </a:lnTo>
                  <a:lnTo>
                    <a:pt x="200909" y="58054"/>
                  </a:lnTo>
                  <a:lnTo>
                    <a:pt x="208273" y="57249"/>
                  </a:lnTo>
                  <a:lnTo>
                    <a:pt x="216289" y="62169"/>
                  </a:lnTo>
                  <a:lnTo>
                    <a:pt x="218276" y="62605"/>
                  </a:lnTo>
                  <a:lnTo>
                    <a:pt x="219601" y="63601"/>
                  </a:lnTo>
                  <a:lnTo>
                    <a:pt x="221073" y="66590"/>
                  </a:lnTo>
                  <a:lnTo>
                    <a:pt x="222723" y="78621"/>
                  </a:lnTo>
                  <a:lnTo>
                    <a:pt x="227251" y="86230"/>
                  </a:lnTo>
                  <a:lnTo>
                    <a:pt x="232355" y="92953"/>
                  </a:lnTo>
                  <a:lnTo>
                    <a:pt x="239824" y="114825"/>
                  </a:lnTo>
                  <a:lnTo>
                    <a:pt x="242744" y="127139"/>
                  </a:lnTo>
                  <a:lnTo>
                    <a:pt x="248078" y="137844"/>
                  </a:lnTo>
                  <a:lnTo>
                    <a:pt x="250052" y="140572"/>
                  </a:lnTo>
                  <a:lnTo>
                    <a:pt x="252245" y="147365"/>
                  </a:lnTo>
                  <a:lnTo>
                    <a:pt x="259944" y="194956"/>
                  </a:lnTo>
                  <a:lnTo>
                    <a:pt x="260270" y="208295"/>
                  </a:lnTo>
                  <a:lnTo>
                    <a:pt x="261002" y="210822"/>
                  </a:lnTo>
                  <a:lnTo>
                    <a:pt x="262196" y="212507"/>
                  </a:lnTo>
                  <a:lnTo>
                    <a:pt x="263697" y="213630"/>
                  </a:lnTo>
                  <a:lnTo>
                    <a:pt x="265365" y="216760"/>
                  </a:lnTo>
                  <a:lnTo>
                    <a:pt x="267230" y="226576"/>
                  </a:lnTo>
                  <a:lnTo>
                    <a:pt x="274529" y="236258"/>
                  </a:lnTo>
                  <a:lnTo>
                    <a:pt x="276153" y="237931"/>
                  </a:lnTo>
                  <a:lnTo>
                    <a:pt x="285750" y="24127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SMARTInkShape-325"/>
            <p:cNvSpPr/>
            <p:nvPr>
              <p:custDataLst>
                <p:tags r:id="rId26"/>
              </p:custDataLst>
            </p:nvPr>
          </p:nvSpPr>
          <p:spPr>
            <a:xfrm>
              <a:off x="1645547" y="3257661"/>
              <a:ext cx="125202" cy="330057"/>
            </a:xfrm>
            <a:custGeom>
              <a:avLst/>
              <a:gdLst/>
              <a:ahLst/>
              <a:cxnLst/>
              <a:rect l="0" t="0" r="0" b="0"/>
              <a:pathLst>
                <a:path w="125202" h="330057">
                  <a:moveTo>
                    <a:pt x="11803" y="25289"/>
                  </a:moveTo>
                  <a:lnTo>
                    <a:pt x="11803" y="25289"/>
                  </a:lnTo>
                  <a:lnTo>
                    <a:pt x="6336" y="25289"/>
                  </a:lnTo>
                  <a:lnTo>
                    <a:pt x="6042" y="25994"/>
                  </a:lnTo>
                  <a:lnTo>
                    <a:pt x="5531" y="34127"/>
                  </a:lnTo>
                  <a:lnTo>
                    <a:pt x="16714" y="78024"/>
                  </a:lnTo>
                  <a:lnTo>
                    <a:pt x="21440" y="120652"/>
                  </a:lnTo>
                  <a:lnTo>
                    <a:pt x="28688" y="164996"/>
                  </a:lnTo>
                  <a:lnTo>
                    <a:pt x="35752" y="211321"/>
                  </a:lnTo>
                  <a:lnTo>
                    <a:pt x="37118" y="254510"/>
                  </a:lnTo>
                  <a:lnTo>
                    <a:pt x="37907" y="296029"/>
                  </a:lnTo>
                  <a:lnTo>
                    <a:pt x="42964" y="314605"/>
                  </a:lnTo>
                  <a:lnTo>
                    <a:pt x="43552" y="330056"/>
                  </a:lnTo>
                  <a:lnTo>
                    <a:pt x="43553" y="326708"/>
                  </a:lnTo>
                  <a:lnTo>
                    <a:pt x="41672" y="323177"/>
                  </a:lnTo>
                  <a:lnTo>
                    <a:pt x="39189" y="319256"/>
                  </a:lnTo>
                  <a:lnTo>
                    <a:pt x="25973" y="276392"/>
                  </a:lnTo>
                  <a:lnTo>
                    <a:pt x="15129" y="233843"/>
                  </a:lnTo>
                  <a:lnTo>
                    <a:pt x="7634" y="191036"/>
                  </a:lnTo>
                  <a:lnTo>
                    <a:pt x="71" y="145675"/>
                  </a:lnTo>
                  <a:lnTo>
                    <a:pt x="0" y="120487"/>
                  </a:lnTo>
                  <a:lnTo>
                    <a:pt x="8570" y="75204"/>
                  </a:lnTo>
                  <a:lnTo>
                    <a:pt x="22992" y="30286"/>
                  </a:lnTo>
                  <a:lnTo>
                    <a:pt x="39343" y="10584"/>
                  </a:lnTo>
                  <a:lnTo>
                    <a:pt x="52155" y="2733"/>
                  </a:lnTo>
                  <a:lnTo>
                    <a:pt x="62212" y="451"/>
                  </a:lnTo>
                  <a:lnTo>
                    <a:pt x="74363" y="0"/>
                  </a:lnTo>
                  <a:lnTo>
                    <a:pt x="80295" y="1820"/>
                  </a:lnTo>
                  <a:lnTo>
                    <a:pt x="82864" y="3293"/>
                  </a:lnTo>
                  <a:lnTo>
                    <a:pt x="98533" y="23365"/>
                  </a:lnTo>
                  <a:lnTo>
                    <a:pt x="115518" y="55012"/>
                  </a:lnTo>
                  <a:lnTo>
                    <a:pt x="125110" y="93025"/>
                  </a:lnTo>
                  <a:lnTo>
                    <a:pt x="125201" y="109956"/>
                  </a:lnTo>
                  <a:lnTo>
                    <a:pt x="117239" y="131122"/>
                  </a:lnTo>
                  <a:lnTo>
                    <a:pt x="98576" y="159763"/>
                  </a:lnTo>
                  <a:lnTo>
                    <a:pt x="81094" y="171208"/>
                  </a:lnTo>
                  <a:lnTo>
                    <a:pt x="60825" y="182777"/>
                  </a:lnTo>
                  <a:lnTo>
                    <a:pt x="18153" y="18403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SMARTInkShape-326"/>
            <p:cNvSpPr/>
            <p:nvPr>
              <p:custDataLst>
                <p:tags r:id="rId27"/>
              </p:custDataLst>
            </p:nvPr>
          </p:nvSpPr>
          <p:spPr>
            <a:xfrm>
              <a:off x="1880481" y="3276600"/>
              <a:ext cx="43570" cy="228601"/>
            </a:xfrm>
            <a:custGeom>
              <a:avLst/>
              <a:gdLst/>
              <a:ahLst/>
              <a:cxnLst/>
              <a:rect l="0" t="0" r="0" b="0"/>
              <a:pathLst>
                <a:path w="43570" h="228601">
                  <a:moveTo>
                    <a:pt x="24519" y="0"/>
                  </a:moveTo>
                  <a:lnTo>
                    <a:pt x="24519" y="0"/>
                  </a:lnTo>
                  <a:lnTo>
                    <a:pt x="19052" y="0"/>
                  </a:lnTo>
                  <a:lnTo>
                    <a:pt x="18758" y="705"/>
                  </a:lnTo>
                  <a:lnTo>
                    <a:pt x="18430" y="3371"/>
                  </a:lnTo>
                  <a:lnTo>
                    <a:pt x="17638" y="4364"/>
                  </a:lnTo>
                  <a:lnTo>
                    <a:pt x="14876" y="5467"/>
                  </a:lnTo>
                  <a:lnTo>
                    <a:pt x="13857" y="7173"/>
                  </a:lnTo>
                  <a:lnTo>
                    <a:pt x="5897" y="44538"/>
                  </a:lnTo>
                  <a:lnTo>
                    <a:pt x="3625" y="74883"/>
                  </a:lnTo>
                  <a:lnTo>
                    <a:pt x="454" y="90391"/>
                  </a:lnTo>
                  <a:lnTo>
                    <a:pt x="0" y="120141"/>
                  </a:lnTo>
                  <a:lnTo>
                    <a:pt x="10382" y="166936"/>
                  </a:lnTo>
                  <a:lnTo>
                    <a:pt x="11886" y="177205"/>
                  </a:lnTo>
                  <a:lnTo>
                    <a:pt x="16719" y="191428"/>
                  </a:lnTo>
                  <a:lnTo>
                    <a:pt x="18230" y="198674"/>
                  </a:lnTo>
                  <a:lnTo>
                    <a:pt x="23068" y="209074"/>
                  </a:lnTo>
                  <a:lnTo>
                    <a:pt x="24579" y="213572"/>
                  </a:lnTo>
                  <a:lnTo>
                    <a:pt x="36932" y="228305"/>
                  </a:lnTo>
                  <a:lnTo>
                    <a:pt x="43569" y="2286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SMARTInkShape-327"/>
            <p:cNvSpPr/>
            <p:nvPr>
              <p:custDataLst>
                <p:tags r:id="rId28"/>
              </p:custDataLst>
            </p:nvPr>
          </p:nvSpPr>
          <p:spPr>
            <a:xfrm>
              <a:off x="1874242" y="3225825"/>
              <a:ext cx="30759" cy="19026"/>
            </a:xfrm>
            <a:custGeom>
              <a:avLst/>
              <a:gdLst/>
              <a:ahLst/>
              <a:cxnLst/>
              <a:rect l="0" t="0" r="0" b="0"/>
              <a:pathLst>
                <a:path w="30759" h="19026">
                  <a:moveTo>
                    <a:pt x="30758" y="19025"/>
                  </a:moveTo>
                  <a:lnTo>
                    <a:pt x="30758" y="19025"/>
                  </a:lnTo>
                  <a:lnTo>
                    <a:pt x="19927" y="8899"/>
                  </a:lnTo>
                  <a:lnTo>
                    <a:pt x="11659" y="4952"/>
                  </a:lnTo>
                  <a:lnTo>
                    <a:pt x="6603" y="958"/>
                  </a:lnTo>
                  <a:lnTo>
                    <a:pt x="0" y="61"/>
                  </a:lnTo>
                  <a:lnTo>
                    <a:pt x="2673" y="0"/>
                  </a:lnTo>
                  <a:lnTo>
                    <a:pt x="3568" y="697"/>
                  </a:lnTo>
                  <a:lnTo>
                    <a:pt x="5358" y="632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SMARTInkShape-328"/>
            <p:cNvSpPr/>
            <p:nvPr>
              <p:custDataLst>
                <p:tags r:id="rId29"/>
              </p:custDataLst>
            </p:nvPr>
          </p:nvSpPr>
          <p:spPr>
            <a:xfrm>
              <a:off x="1949528" y="3244962"/>
              <a:ext cx="171373" cy="203004"/>
            </a:xfrm>
            <a:custGeom>
              <a:avLst/>
              <a:gdLst/>
              <a:ahLst/>
              <a:cxnLst/>
              <a:rect l="0" t="0" r="0" b="0"/>
              <a:pathLst>
                <a:path w="171373" h="203004">
                  <a:moveTo>
                    <a:pt x="25322" y="171338"/>
                  </a:moveTo>
                  <a:lnTo>
                    <a:pt x="25322" y="171338"/>
                  </a:lnTo>
                  <a:lnTo>
                    <a:pt x="12906" y="171338"/>
                  </a:lnTo>
                  <a:lnTo>
                    <a:pt x="12706" y="167967"/>
                  </a:lnTo>
                  <a:lnTo>
                    <a:pt x="13384" y="166974"/>
                  </a:lnTo>
                  <a:lnTo>
                    <a:pt x="14541" y="166312"/>
                  </a:lnTo>
                  <a:lnTo>
                    <a:pt x="18097" y="165250"/>
                  </a:lnTo>
                  <a:lnTo>
                    <a:pt x="36803" y="148565"/>
                  </a:lnTo>
                  <a:lnTo>
                    <a:pt x="45971" y="146011"/>
                  </a:lnTo>
                  <a:lnTo>
                    <a:pt x="47554" y="144576"/>
                  </a:lnTo>
                  <a:lnTo>
                    <a:pt x="48610" y="142913"/>
                  </a:lnTo>
                  <a:lnTo>
                    <a:pt x="90038" y="106602"/>
                  </a:lnTo>
                  <a:lnTo>
                    <a:pt x="92890" y="101879"/>
                  </a:lnTo>
                  <a:lnTo>
                    <a:pt x="99941" y="86592"/>
                  </a:lnTo>
                  <a:lnTo>
                    <a:pt x="111447" y="71328"/>
                  </a:lnTo>
                  <a:lnTo>
                    <a:pt x="113857" y="55828"/>
                  </a:lnTo>
                  <a:lnTo>
                    <a:pt x="114213" y="26435"/>
                  </a:lnTo>
                  <a:lnTo>
                    <a:pt x="112336" y="20389"/>
                  </a:lnTo>
                  <a:lnTo>
                    <a:pt x="103390" y="8546"/>
                  </a:lnTo>
                  <a:lnTo>
                    <a:pt x="97215" y="2767"/>
                  </a:lnTo>
                  <a:lnTo>
                    <a:pt x="93023" y="1168"/>
                  </a:lnTo>
                  <a:lnTo>
                    <a:pt x="71514" y="0"/>
                  </a:lnTo>
                  <a:lnTo>
                    <a:pt x="65137" y="1819"/>
                  </a:lnTo>
                  <a:lnTo>
                    <a:pt x="36430" y="17602"/>
                  </a:lnTo>
                  <a:lnTo>
                    <a:pt x="9046" y="52880"/>
                  </a:lnTo>
                  <a:lnTo>
                    <a:pt x="2939" y="66232"/>
                  </a:lnTo>
                  <a:lnTo>
                    <a:pt x="0" y="110486"/>
                  </a:lnTo>
                  <a:lnTo>
                    <a:pt x="651" y="126262"/>
                  </a:lnTo>
                  <a:lnTo>
                    <a:pt x="9382" y="156703"/>
                  </a:lnTo>
                  <a:lnTo>
                    <a:pt x="14945" y="163187"/>
                  </a:lnTo>
                  <a:lnTo>
                    <a:pt x="21416" y="169127"/>
                  </a:lnTo>
                  <a:lnTo>
                    <a:pt x="29731" y="179698"/>
                  </a:lnTo>
                  <a:lnTo>
                    <a:pt x="40112" y="186907"/>
                  </a:lnTo>
                  <a:lnTo>
                    <a:pt x="63854" y="195210"/>
                  </a:lnTo>
                  <a:lnTo>
                    <a:pt x="76250" y="198167"/>
                  </a:lnTo>
                  <a:lnTo>
                    <a:pt x="88860" y="201630"/>
                  </a:lnTo>
                  <a:lnTo>
                    <a:pt x="112990" y="203003"/>
                  </a:lnTo>
                  <a:lnTo>
                    <a:pt x="159184" y="194890"/>
                  </a:lnTo>
                  <a:lnTo>
                    <a:pt x="171372" y="1903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SMARTInkShape-329"/>
            <p:cNvSpPr/>
            <p:nvPr>
              <p:custDataLst>
                <p:tags r:id="rId30"/>
              </p:custDataLst>
            </p:nvPr>
          </p:nvSpPr>
          <p:spPr>
            <a:xfrm>
              <a:off x="2171702" y="3219714"/>
              <a:ext cx="126999" cy="247379"/>
            </a:xfrm>
            <a:custGeom>
              <a:avLst/>
              <a:gdLst/>
              <a:ahLst/>
              <a:cxnLst/>
              <a:rect l="0" t="0" r="0" b="0"/>
              <a:pathLst>
                <a:path w="126999" h="247379">
                  <a:moveTo>
                    <a:pt x="6348" y="12436"/>
                  </a:moveTo>
                  <a:lnTo>
                    <a:pt x="6348" y="12436"/>
                  </a:lnTo>
                  <a:lnTo>
                    <a:pt x="0" y="12436"/>
                  </a:lnTo>
                  <a:lnTo>
                    <a:pt x="9458" y="12436"/>
                  </a:lnTo>
                  <a:lnTo>
                    <a:pt x="13139" y="10555"/>
                  </a:lnTo>
                  <a:lnTo>
                    <a:pt x="17881" y="6969"/>
                  </a:lnTo>
                  <a:lnTo>
                    <a:pt x="58987" y="0"/>
                  </a:lnTo>
                  <a:lnTo>
                    <a:pt x="79827" y="6219"/>
                  </a:lnTo>
                  <a:lnTo>
                    <a:pt x="88779" y="10999"/>
                  </a:lnTo>
                  <a:lnTo>
                    <a:pt x="90935" y="11478"/>
                  </a:lnTo>
                  <a:lnTo>
                    <a:pt x="97341" y="15523"/>
                  </a:lnTo>
                  <a:lnTo>
                    <a:pt x="103708" y="21190"/>
                  </a:lnTo>
                  <a:lnTo>
                    <a:pt x="106063" y="25264"/>
                  </a:lnTo>
                  <a:lnTo>
                    <a:pt x="107576" y="33628"/>
                  </a:lnTo>
                  <a:lnTo>
                    <a:pt x="107915" y="49676"/>
                  </a:lnTo>
                  <a:lnTo>
                    <a:pt x="104567" y="61492"/>
                  </a:lnTo>
                  <a:lnTo>
                    <a:pt x="93020" y="81085"/>
                  </a:lnTo>
                  <a:lnTo>
                    <a:pt x="86967" y="87161"/>
                  </a:lnTo>
                  <a:lnTo>
                    <a:pt x="80279" y="92919"/>
                  </a:lnTo>
                  <a:lnTo>
                    <a:pt x="49587" y="137344"/>
                  </a:lnTo>
                  <a:lnTo>
                    <a:pt x="23567" y="175420"/>
                  </a:lnTo>
                  <a:lnTo>
                    <a:pt x="20387" y="184748"/>
                  </a:lnTo>
                  <a:lnTo>
                    <a:pt x="19051" y="230111"/>
                  </a:lnTo>
                  <a:lnTo>
                    <a:pt x="20931" y="234534"/>
                  </a:lnTo>
                  <a:lnTo>
                    <a:pt x="22420" y="236701"/>
                  </a:lnTo>
                  <a:lnTo>
                    <a:pt x="25956" y="239109"/>
                  </a:lnTo>
                  <a:lnTo>
                    <a:pt x="48820" y="246722"/>
                  </a:lnTo>
                  <a:lnTo>
                    <a:pt x="81602" y="247378"/>
                  </a:lnTo>
                  <a:lnTo>
                    <a:pt x="87537" y="245501"/>
                  </a:lnTo>
                  <a:lnTo>
                    <a:pt x="100467" y="238547"/>
                  </a:lnTo>
                  <a:lnTo>
                    <a:pt x="126998" y="23468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SMARTInkShape-330"/>
            <p:cNvSpPr/>
            <p:nvPr>
              <p:custDataLst>
                <p:tags r:id="rId31"/>
              </p:custDataLst>
            </p:nvPr>
          </p:nvSpPr>
          <p:spPr>
            <a:xfrm>
              <a:off x="2152989" y="3314700"/>
              <a:ext cx="158412" cy="19051"/>
            </a:xfrm>
            <a:custGeom>
              <a:avLst/>
              <a:gdLst/>
              <a:ahLst/>
              <a:cxnLst/>
              <a:rect l="0" t="0" r="0" b="0"/>
              <a:pathLst>
                <a:path w="158412" h="19051">
                  <a:moveTo>
                    <a:pt x="12361" y="19050"/>
                  </a:moveTo>
                  <a:lnTo>
                    <a:pt x="12361" y="19050"/>
                  </a:lnTo>
                  <a:lnTo>
                    <a:pt x="0" y="19050"/>
                  </a:lnTo>
                  <a:lnTo>
                    <a:pt x="3132" y="19050"/>
                  </a:lnTo>
                  <a:lnTo>
                    <a:pt x="23141" y="13288"/>
                  </a:lnTo>
                  <a:lnTo>
                    <a:pt x="65083" y="12710"/>
                  </a:lnTo>
                  <a:lnTo>
                    <a:pt x="76009" y="11999"/>
                  </a:lnTo>
                  <a:lnTo>
                    <a:pt x="123421" y="6466"/>
                  </a:lnTo>
                  <a:lnTo>
                    <a:pt x="158411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4" name="SMARTInkShape-Group105"/>
          <p:cNvGrpSpPr/>
          <p:nvPr/>
        </p:nvGrpSpPr>
        <p:grpSpPr>
          <a:xfrm>
            <a:off x="2298725" y="3130637"/>
            <a:ext cx="400026" cy="342729"/>
            <a:chOff x="2298725" y="3130637"/>
            <a:chExt cx="400026" cy="342729"/>
          </a:xfrm>
        </p:grpSpPr>
        <p:sp>
          <p:nvSpPr>
            <p:cNvPr id="391" name="SMARTInkShape-331"/>
            <p:cNvSpPr/>
            <p:nvPr>
              <p:custDataLst>
                <p:tags r:id="rId19"/>
              </p:custDataLst>
            </p:nvPr>
          </p:nvSpPr>
          <p:spPr>
            <a:xfrm>
              <a:off x="2298725" y="3219474"/>
              <a:ext cx="222226" cy="253892"/>
            </a:xfrm>
            <a:custGeom>
              <a:avLst/>
              <a:gdLst/>
              <a:ahLst/>
              <a:cxnLst/>
              <a:rect l="0" t="0" r="0" b="0"/>
              <a:pathLst>
                <a:path w="222226" h="253892">
                  <a:moveTo>
                    <a:pt x="133325" y="38076"/>
                  </a:moveTo>
                  <a:lnTo>
                    <a:pt x="133325" y="38076"/>
                  </a:lnTo>
                  <a:lnTo>
                    <a:pt x="129954" y="38076"/>
                  </a:lnTo>
                  <a:lnTo>
                    <a:pt x="128961" y="37370"/>
                  </a:lnTo>
                  <a:lnTo>
                    <a:pt x="128299" y="36194"/>
                  </a:lnTo>
                  <a:lnTo>
                    <a:pt x="127053" y="31988"/>
                  </a:lnTo>
                  <a:lnTo>
                    <a:pt x="126977" y="25644"/>
                  </a:lnTo>
                  <a:lnTo>
                    <a:pt x="123605" y="25456"/>
                  </a:lnTo>
                  <a:lnTo>
                    <a:pt x="122612" y="24724"/>
                  </a:lnTo>
                  <a:lnTo>
                    <a:pt x="120703" y="19290"/>
                  </a:lnTo>
                  <a:lnTo>
                    <a:pt x="115164" y="13582"/>
                  </a:lnTo>
                  <a:lnTo>
                    <a:pt x="111168" y="12944"/>
                  </a:lnTo>
                  <a:lnTo>
                    <a:pt x="110087" y="12149"/>
                  </a:lnTo>
                  <a:lnTo>
                    <a:pt x="108886" y="9385"/>
                  </a:lnTo>
                  <a:lnTo>
                    <a:pt x="107860" y="8365"/>
                  </a:lnTo>
                  <a:lnTo>
                    <a:pt x="101514" y="5799"/>
                  </a:lnTo>
                  <a:lnTo>
                    <a:pt x="96193" y="882"/>
                  </a:lnTo>
                  <a:lnTo>
                    <a:pt x="92141" y="245"/>
                  </a:lnTo>
                  <a:lnTo>
                    <a:pt x="83695" y="0"/>
                  </a:lnTo>
                  <a:lnTo>
                    <a:pt x="83305" y="697"/>
                  </a:lnTo>
                  <a:lnTo>
                    <a:pt x="82872" y="3354"/>
                  </a:lnTo>
                  <a:lnTo>
                    <a:pt x="82051" y="4345"/>
                  </a:lnTo>
                  <a:lnTo>
                    <a:pt x="79257" y="5445"/>
                  </a:lnTo>
                  <a:lnTo>
                    <a:pt x="71714" y="6858"/>
                  </a:lnTo>
                  <a:lnTo>
                    <a:pt x="62138" y="14155"/>
                  </a:lnTo>
                  <a:lnTo>
                    <a:pt x="40176" y="36682"/>
                  </a:lnTo>
                  <a:lnTo>
                    <a:pt x="34543" y="47384"/>
                  </a:lnTo>
                  <a:lnTo>
                    <a:pt x="30400" y="61761"/>
                  </a:lnTo>
                  <a:lnTo>
                    <a:pt x="16831" y="87031"/>
                  </a:lnTo>
                  <a:lnTo>
                    <a:pt x="3248" y="132094"/>
                  </a:lnTo>
                  <a:lnTo>
                    <a:pt x="621" y="143953"/>
                  </a:lnTo>
                  <a:lnTo>
                    <a:pt x="0" y="166905"/>
                  </a:lnTo>
                  <a:lnTo>
                    <a:pt x="8091" y="201732"/>
                  </a:lnTo>
                  <a:lnTo>
                    <a:pt x="17299" y="215749"/>
                  </a:lnTo>
                  <a:lnTo>
                    <a:pt x="18963" y="220053"/>
                  </a:lnTo>
                  <a:lnTo>
                    <a:pt x="23162" y="226443"/>
                  </a:lnTo>
                  <a:lnTo>
                    <a:pt x="25425" y="232804"/>
                  </a:lnTo>
                  <a:lnTo>
                    <a:pt x="34809" y="244275"/>
                  </a:lnTo>
                  <a:lnTo>
                    <a:pt x="38505" y="246137"/>
                  </a:lnTo>
                  <a:lnTo>
                    <a:pt x="40478" y="246633"/>
                  </a:lnTo>
                  <a:lnTo>
                    <a:pt x="50813" y="252521"/>
                  </a:lnTo>
                  <a:lnTo>
                    <a:pt x="60127" y="253891"/>
                  </a:lnTo>
                  <a:lnTo>
                    <a:pt x="63868" y="252057"/>
                  </a:lnTo>
                  <a:lnTo>
                    <a:pt x="68648" y="248501"/>
                  </a:lnTo>
                  <a:lnTo>
                    <a:pt x="74662" y="247093"/>
                  </a:lnTo>
                  <a:lnTo>
                    <a:pt x="78560" y="244332"/>
                  </a:lnTo>
                  <a:lnTo>
                    <a:pt x="80763" y="240753"/>
                  </a:lnTo>
                  <a:lnTo>
                    <a:pt x="82447" y="236810"/>
                  </a:lnTo>
                  <a:lnTo>
                    <a:pt x="86657" y="230624"/>
                  </a:lnTo>
                  <a:lnTo>
                    <a:pt x="88923" y="224322"/>
                  </a:lnTo>
                  <a:lnTo>
                    <a:pt x="103776" y="204038"/>
                  </a:lnTo>
                  <a:lnTo>
                    <a:pt x="112789" y="171377"/>
                  </a:lnTo>
                  <a:lnTo>
                    <a:pt x="114320" y="163643"/>
                  </a:lnTo>
                  <a:lnTo>
                    <a:pt x="118443" y="154617"/>
                  </a:lnTo>
                  <a:lnTo>
                    <a:pt x="126688" y="110020"/>
                  </a:lnTo>
                  <a:lnTo>
                    <a:pt x="127624" y="93105"/>
                  </a:lnTo>
                  <a:lnTo>
                    <a:pt x="132929" y="68502"/>
                  </a:lnTo>
                  <a:lnTo>
                    <a:pt x="133325" y="21199"/>
                  </a:lnTo>
                  <a:lnTo>
                    <a:pt x="133325" y="16934"/>
                  </a:lnTo>
                  <a:lnTo>
                    <a:pt x="134030" y="15515"/>
                  </a:lnTo>
                  <a:lnTo>
                    <a:pt x="135206" y="14569"/>
                  </a:lnTo>
                  <a:lnTo>
                    <a:pt x="139414" y="12787"/>
                  </a:lnTo>
                  <a:lnTo>
                    <a:pt x="139674" y="6349"/>
                  </a:lnTo>
                  <a:lnTo>
                    <a:pt x="139675" y="52545"/>
                  </a:lnTo>
                  <a:lnTo>
                    <a:pt x="140381" y="99386"/>
                  </a:lnTo>
                  <a:lnTo>
                    <a:pt x="145142" y="118778"/>
                  </a:lnTo>
                  <a:lnTo>
                    <a:pt x="146726" y="157120"/>
                  </a:lnTo>
                  <a:lnTo>
                    <a:pt x="153864" y="177373"/>
                  </a:lnTo>
                  <a:lnTo>
                    <a:pt x="167479" y="192847"/>
                  </a:lnTo>
                  <a:lnTo>
                    <a:pt x="171553" y="195058"/>
                  </a:lnTo>
                  <a:lnTo>
                    <a:pt x="176546" y="196477"/>
                  </a:lnTo>
                  <a:lnTo>
                    <a:pt x="183134" y="202262"/>
                  </a:lnTo>
                  <a:lnTo>
                    <a:pt x="189505" y="203096"/>
                  </a:lnTo>
                  <a:lnTo>
                    <a:pt x="195353" y="198796"/>
                  </a:lnTo>
                  <a:lnTo>
                    <a:pt x="202005" y="197085"/>
                  </a:lnTo>
                  <a:lnTo>
                    <a:pt x="211911" y="196849"/>
                  </a:lnTo>
                  <a:lnTo>
                    <a:pt x="215995" y="194954"/>
                  </a:lnTo>
                  <a:lnTo>
                    <a:pt x="222225" y="19047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SMARTInkShape-332"/>
            <p:cNvSpPr/>
            <p:nvPr>
              <p:custDataLst>
                <p:tags r:id="rId20"/>
              </p:custDataLst>
            </p:nvPr>
          </p:nvSpPr>
          <p:spPr>
            <a:xfrm>
              <a:off x="2590800" y="3194050"/>
              <a:ext cx="19051" cy="19051"/>
            </a:xfrm>
            <a:custGeom>
              <a:avLst/>
              <a:gdLst/>
              <a:ahLst/>
              <a:cxnLst/>
              <a:rect l="0" t="0" r="0" b="0"/>
              <a:pathLst>
                <a:path w="19051" h="19051">
                  <a:moveTo>
                    <a:pt x="19050" y="19050"/>
                  </a:moveTo>
                  <a:lnTo>
                    <a:pt x="19050" y="19050"/>
                  </a:lnTo>
                  <a:lnTo>
                    <a:pt x="15679" y="19050"/>
                  </a:lnTo>
                  <a:lnTo>
                    <a:pt x="14686" y="18344"/>
                  </a:lnTo>
                  <a:lnTo>
                    <a:pt x="14024" y="17169"/>
                  </a:lnTo>
                  <a:lnTo>
                    <a:pt x="12700" y="12700"/>
                  </a:lnTo>
                  <a:lnTo>
                    <a:pt x="12700" y="78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SMARTInkShape-333"/>
            <p:cNvSpPr/>
            <p:nvPr>
              <p:custDataLst>
                <p:tags r:id="rId21"/>
              </p:custDataLst>
            </p:nvPr>
          </p:nvSpPr>
          <p:spPr>
            <a:xfrm>
              <a:off x="2527300" y="3130637"/>
              <a:ext cx="171451" cy="298364"/>
            </a:xfrm>
            <a:custGeom>
              <a:avLst/>
              <a:gdLst/>
              <a:ahLst/>
              <a:cxnLst/>
              <a:rect l="0" t="0" r="0" b="0"/>
              <a:pathLst>
                <a:path w="171451" h="298364">
                  <a:moveTo>
                    <a:pt x="0" y="50713"/>
                  </a:moveTo>
                  <a:lnTo>
                    <a:pt x="0" y="50713"/>
                  </a:lnTo>
                  <a:lnTo>
                    <a:pt x="0" y="38091"/>
                  </a:lnTo>
                  <a:lnTo>
                    <a:pt x="5467" y="38020"/>
                  </a:lnTo>
                  <a:lnTo>
                    <a:pt x="5762" y="38723"/>
                  </a:lnTo>
                  <a:lnTo>
                    <a:pt x="6350" y="53820"/>
                  </a:lnTo>
                  <a:lnTo>
                    <a:pt x="7055" y="54901"/>
                  </a:lnTo>
                  <a:lnTo>
                    <a:pt x="8231" y="55622"/>
                  </a:lnTo>
                  <a:lnTo>
                    <a:pt x="9721" y="56102"/>
                  </a:lnTo>
                  <a:lnTo>
                    <a:pt x="10714" y="57128"/>
                  </a:lnTo>
                  <a:lnTo>
                    <a:pt x="12439" y="62446"/>
                  </a:lnTo>
                  <a:lnTo>
                    <a:pt x="12700" y="108266"/>
                  </a:lnTo>
                  <a:lnTo>
                    <a:pt x="12700" y="110248"/>
                  </a:lnTo>
                  <a:lnTo>
                    <a:pt x="14581" y="114332"/>
                  </a:lnTo>
                  <a:lnTo>
                    <a:pt x="17064" y="118499"/>
                  </a:lnTo>
                  <a:lnTo>
                    <a:pt x="18658" y="126923"/>
                  </a:lnTo>
                  <a:lnTo>
                    <a:pt x="19050" y="173480"/>
                  </a:lnTo>
                  <a:lnTo>
                    <a:pt x="19050" y="220169"/>
                  </a:lnTo>
                  <a:lnTo>
                    <a:pt x="19050" y="266623"/>
                  </a:lnTo>
                  <a:lnTo>
                    <a:pt x="19050" y="288747"/>
                  </a:lnTo>
                  <a:lnTo>
                    <a:pt x="17169" y="292443"/>
                  </a:lnTo>
                  <a:lnTo>
                    <a:pt x="12700" y="298363"/>
                  </a:lnTo>
                  <a:lnTo>
                    <a:pt x="12700" y="274132"/>
                  </a:lnTo>
                  <a:lnTo>
                    <a:pt x="7233" y="262131"/>
                  </a:lnTo>
                  <a:lnTo>
                    <a:pt x="6351" y="214584"/>
                  </a:lnTo>
                  <a:lnTo>
                    <a:pt x="52" y="169346"/>
                  </a:lnTo>
                  <a:lnTo>
                    <a:pt x="1" y="124740"/>
                  </a:lnTo>
                  <a:lnTo>
                    <a:pt x="706" y="112080"/>
                  </a:lnTo>
                  <a:lnTo>
                    <a:pt x="5958" y="87488"/>
                  </a:lnTo>
                  <a:lnTo>
                    <a:pt x="6881" y="79757"/>
                  </a:lnTo>
                  <a:lnTo>
                    <a:pt x="12096" y="59259"/>
                  </a:lnTo>
                  <a:lnTo>
                    <a:pt x="13227" y="48698"/>
                  </a:lnTo>
                  <a:lnTo>
                    <a:pt x="20529" y="31793"/>
                  </a:lnTo>
                  <a:lnTo>
                    <a:pt x="23235" y="27487"/>
                  </a:lnTo>
                  <a:lnTo>
                    <a:pt x="25464" y="21097"/>
                  </a:lnTo>
                  <a:lnTo>
                    <a:pt x="34154" y="10499"/>
                  </a:lnTo>
                  <a:lnTo>
                    <a:pt x="38228" y="8146"/>
                  </a:lnTo>
                  <a:lnTo>
                    <a:pt x="40302" y="7518"/>
                  </a:lnTo>
                  <a:lnTo>
                    <a:pt x="41684" y="6394"/>
                  </a:lnTo>
                  <a:lnTo>
                    <a:pt x="44336" y="2147"/>
                  </a:lnTo>
                  <a:lnTo>
                    <a:pt x="47457" y="906"/>
                  </a:lnTo>
                  <a:lnTo>
                    <a:pt x="59345" y="0"/>
                  </a:lnTo>
                  <a:lnTo>
                    <a:pt x="63535" y="1833"/>
                  </a:lnTo>
                  <a:lnTo>
                    <a:pt x="67749" y="4294"/>
                  </a:lnTo>
                  <a:lnTo>
                    <a:pt x="74088" y="6385"/>
                  </a:lnTo>
                  <a:lnTo>
                    <a:pt x="78319" y="9375"/>
                  </a:lnTo>
                  <a:lnTo>
                    <a:pt x="84667" y="18395"/>
                  </a:lnTo>
                  <a:lnTo>
                    <a:pt x="87646" y="26634"/>
                  </a:lnTo>
                  <a:lnTo>
                    <a:pt x="90616" y="44816"/>
                  </a:lnTo>
                  <a:lnTo>
                    <a:pt x="93877" y="57197"/>
                  </a:lnTo>
                  <a:lnTo>
                    <a:pt x="95234" y="104337"/>
                  </a:lnTo>
                  <a:lnTo>
                    <a:pt x="95250" y="147905"/>
                  </a:lnTo>
                  <a:lnTo>
                    <a:pt x="94544" y="172759"/>
                  </a:lnTo>
                  <a:lnTo>
                    <a:pt x="90224" y="185384"/>
                  </a:lnTo>
                  <a:lnTo>
                    <a:pt x="88923" y="214863"/>
                  </a:lnTo>
                  <a:lnTo>
                    <a:pt x="90792" y="220800"/>
                  </a:lnTo>
                  <a:lnTo>
                    <a:pt x="93269" y="225791"/>
                  </a:lnTo>
                  <a:lnTo>
                    <a:pt x="95368" y="232567"/>
                  </a:lnTo>
                  <a:lnTo>
                    <a:pt x="104011" y="243306"/>
                  </a:lnTo>
                  <a:lnTo>
                    <a:pt x="108081" y="245671"/>
                  </a:lnTo>
                  <a:lnTo>
                    <a:pt x="112241" y="247428"/>
                  </a:lnTo>
                  <a:lnTo>
                    <a:pt x="118551" y="251678"/>
                  </a:lnTo>
                  <a:lnTo>
                    <a:pt x="124889" y="253956"/>
                  </a:lnTo>
                  <a:lnTo>
                    <a:pt x="131940" y="258081"/>
                  </a:lnTo>
                  <a:lnTo>
                    <a:pt x="138838" y="259293"/>
                  </a:lnTo>
                  <a:lnTo>
                    <a:pt x="171450" y="25391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5" name="SMARTInkShape-334"/>
          <p:cNvSpPr/>
          <p:nvPr>
            <p:custDataLst>
              <p:tags r:id="rId3"/>
            </p:custDataLst>
          </p:nvPr>
        </p:nvSpPr>
        <p:spPr>
          <a:xfrm>
            <a:off x="6953250" y="2895765"/>
            <a:ext cx="2324101" cy="158144"/>
          </a:xfrm>
          <a:custGeom>
            <a:avLst/>
            <a:gdLst/>
            <a:ahLst/>
            <a:cxnLst/>
            <a:rect l="0" t="0" r="0" b="0"/>
            <a:pathLst>
              <a:path w="2324101" h="158144">
                <a:moveTo>
                  <a:pt x="0" y="56985"/>
                </a:moveTo>
                <a:lnTo>
                  <a:pt x="0" y="56985"/>
                </a:lnTo>
                <a:lnTo>
                  <a:pt x="0" y="44776"/>
                </a:lnTo>
                <a:lnTo>
                  <a:pt x="1881" y="39094"/>
                </a:lnTo>
                <a:lnTo>
                  <a:pt x="10984" y="25337"/>
                </a:lnTo>
                <a:lnTo>
                  <a:pt x="11556" y="23186"/>
                </a:lnTo>
                <a:lnTo>
                  <a:pt x="12643" y="21752"/>
                </a:lnTo>
                <a:lnTo>
                  <a:pt x="18067" y="19262"/>
                </a:lnTo>
                <a:lnTo>
                  <a:pt x="27802" y="18918"/>
                </a:lnTo>
                <a:lnTo>
                  <a:pt x="29118" y="19613"/>
                </a:lnTo>
                <a:lnTo>
                  <a:pt x="29995" y="20781"/>
                </a:lnTo>
                <a:lnTo>
                  <a:pt x="30580" y="22266"/>
                </a:lnTo>
                <a:lnTo>
                  <a:pt x="31676" y="23255"/>
                </a:lnTo>
                <a:lnTo>
                  <a:pt x="38504" y="26726"/>
                </a:lnTo>
                <a:lnTo>
                  <a:pt x="42513" y="30836"/>
                </a:lnTo>
                <a:lnTo>
                  <a:pt x="68440" y="71297"/>
                </a:lnTo>
                <a:lnTo>
                  <a:pt x="81227" y="83749"/>
                </a:lnTo>
                <a:lnTo>
                  <a:pt x="93665" y="103026"/>
                </a:lnTo>
                <a:lnTo>
                  <a:pt x="138178" y="137224"/>
                </a:lnTo>
                <a:lnTo>
                  <a:pt x="167510" y="149396"/>
                </a:lnTo>
                <a:lnTo>
                  <a:pt x="187213" y="153556"/>
                </a:lnTo>
                <a:lnTo>
                  <a:pt x="190426" y="155232"/>
                </a:lnTo>
                <a:lnTo>
                  <a:pt x="216726" y="158143"/>
                </a:lnTo>
                <a:lnTo>
                  <a:pt x="228262" y="157683"/>
                </a:lnTo>
                <a:lnTo>
                  <a:pt x="273326" y="147022"/>
                </a:lnTo>
                <a:lnTo>
                  <a:pt x="311174" y="137147"/>
                </a:lnTo>
                <a:lnTo>
                  <a:pt x="355602" y="116824"/>
                </a:lnTo>
                <a:lnTo>
                  <a:pt x="400050" y="94561"/>
                </a:lnTo>
                <a:lnTo>
                  <a:pt x="444500" y="70888"/>
                </a:lnTo>
                <a:lnTo>
                  <a:pt x="488950" y="52946"/>
                </a:lnTo>
                <a:lnTo>
                  <a:pt x="533400" y="37946"/>
                </a:lnTo>
                <a:lnTo>
                  <a:pt x="574479" y="26490"/>
                </a:lnTo>
                <a:lnTo>
                  <a:pt x="617390" y="25284"/>
                </a:lnTo>
                <a:lnTo>
                  <a:pt x="628585" y="25962"/>
                </a:lnTo>
                <a:lnTo>
                  <a:pt x="673994" y="39308"/>
                </a:lnTo>
                <a:lnTo>
                  <a:pt x="719441" y="59125"/>
                </a:lnTo>
                <a:lnTo>
                  <a:pt x="744523" y="66544"/>
                </a:lnTo>
                <a:lnTo>
                  <a:pt x="776557" y="78851"/>
                </a:lnTo>
                <a:lnTo>
                  <a:pt x="822428" y="87273"/>
                </a:lnTo>
                <a:lnTo>
                  <a:pt x="864303" y="88649"/>
                </a:lnTo>
                <a:lnTo>
                  <a:pt x="907229" y="88727"/>
                </a:lnTo>
                <a:lnTo>
                  <a:pt x="951545" y="85363"/>
                </a:lnTo>
                <a:lnTo>
                  <a:pt x="995983" y="77179"/>
                </a:lnTo>
                <a:lnTo>
                  <a:pt x="1040433" y="61830"/>
                </a:lnTo>
                <a:lnTo>
                  <a:pt x="1086499" y="46437"/>
                </a:lnTo>
                <a:lnTo>
                  <a:pt x="1129706" y="33705"/>
                </a:lnTo>
                <a:lnTo>
                  <a:pt x="1172834" y="18885"/>
                </a:lnTo>
                <a:lnTo>
                  <a:pt x="1216481" y="4068"/>
                </a:lnTo>
                <a:lnTo>
                  <a:pt x="1263936" y="0"/>
                </a:lnTo>
                <a:lnTo>
                  <a:pt x="1275772" y="614"/>
                </a:lnTo>
                <a:lnTo>
                  <a:pt x="1322258" y="11082"/>
                </a:lnTo>
                <a:lnTo>
                  <a:pt x="1365596" y="27378"/>
                </a:lnTo>
                <a:lnTo>
                  <a:pt x="1410232" y="51870"/>
                </a:lnTo>
                <a:lnTo>
                  <a:pt x="1430136" y="61750"/>
                </a:lnTo>
                <a:lnTo>
                  <a:pt x="1469653" y="86439"/>
                </a:lnTo>
                <a:lnTo>
                  <a:pt x="1486730" y="92210"/>
                </a:lnTo>
                <a:lnTo>
                  <a:pt x="1528517" y="101824"/>
                </a:lnTo>
                <a:lnTo>
                  <a:pt x="1539413" y="105136"/>
                </a:lnTo>
                <a:lnTo>
                  <a:pt x="1584081" y="109511"/>
                </a:lnTo>
                <a:lnTo>
                  <a:pt x="1612224" y="113222"/>
                </a:lnTo>
                <a:lnTo>
                  <a:pt x="1655913" y="107614"/>
                </a:lnTo>
                <a:lnTo>
                  <a:pt x="1701716" y="94951"/>
                </a:lnTo>
                <a:lnTo>
                  <a:pt x="1746245" y="85728"/>
                </a:lnTo>
                <a:lnTo>
                  <a:pt x="1787720" y="73840"/>
                </a:lnTo>
                <a:lnTo>
                  <a:pt x="1829214" y="59097"/>
                </a:lnTo>
                <a:lnTo>
                  <a:pt x="1874149" y="45539"/>
                </a:lnTo>
                <a:lnTo>
                  <a:pt x="1918361" y="33767"/>
                </a:lnTo>
                <a:lnTo>
                  <a:pt x="1962125" y="31623"/>
                </a:lnTo>
                <a:lnTo>
                  <a:pt x="1996015" y="32292"/>
                </a:lnTo>
                <a:lnTo>
                  <a:pt x="2021417" y="37347"/>
                </a:lnTo>
                <a:lnTo>
                  <a:pt x="2034117" y="38466"/>
                </a:lnTo>
                <a:lnTo>
                  <a:pt x="2077979" y="48470"/>
                </a:lnTo>
                <a:lnTo>
                  <a:pt x="2124620" y="56018"/>
                </a:lnTo>
                <a:lnTo>
                  <a:pt x="2169444" y="63395"/>
                </a:lnTo>
                <a:lnTo>
                  <a:pt x="2211983" y="74281"/>
                </a:lnTo>
                <a:lnTo>
                  <a:pt x="2253884" y="80907"/>
                </a:lnTo>
                <a:lnTo>
                  <a:pt x="2271310" y="83829"/>
                </a:lnTo>
                <a:lnTo>
                  <a:pt x="2289841" y="87766"/>
                </a:lnTo>
                <a:lnTo>
                  <a:pt x="2324100" y="88735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SMARTInkShape-335"/>
          <p:cNvSpPr/>
          <p:nvPr>
            <p:custDataLst>
              <p:tags r:id="rId4"/>
            </p:custDataLst>
          </p:nvPr>
        </p:nvSpPr>
        <p:spPr>
          <a:xfrm>
            <a:off x="5277172" y="2851151"/>
            <a:ext cx="317179" cy="107656"/>
          </a:xfrm>
          <a:custGeom>
            <a:avLst/>
            <a:gdLst/>
            <a:ahLst/>
            <a:cxnLst/>
            <a:rect l="0" t="0" r="0" b="0"/>
            <a:pathLst>
              <a:path w="317179" h="107656">
                <a:moveTo>
                  <a:pt x="317178" y="19049"/>
                </a:moveTo>
                <a:lnTo>
                  <a:pt x="317178" y="19049"/>
                </a:lnTo>
                <a:lnTo>
                  <a:pt x="307039" y="19755"/>
                </a:lnTo>
                <a:lnTo>
                  <a:pt x="265941" y="30605"/>
                </a:lnTo>
                <a:lnTo>
                  <a:pt x="227664" y="36752"/>
                </a:lnTo>
                <a:lnTo>
                  <a:pt x="186936" y="45818"/>
                </a:lnTo>
                <a:lnTo>
                  <a:pt x="173215" y="49996"/>
                </a:lnTo>
                <a:lnTo>
                  <a:pt x="141656" y="64813"/>
                </a:lnTo>
                <a:lnTo>
                  <a:pt x="95767" y="74624"/>
                </a:lnTo>
                <a:lnTo>
                  <a:pt x="48321" y="93146"/>
                </a:lnTo>
                <a:lnTo>
                  <a:pt x="6877" y="107287"/>
                </a:lnTo>
                <a:lnTo>
                  <a:pt x="3348" y="107655"/>
                </a:lnTo>
                <a:lnTo>
                  <a:pt x="2125" y="107047"/>
                </a:lnTo>
                <a:lnTo>
                  <a:pt x="1309" y="105937"/>
                </a:lnTo>
                <a:lnTo>
                  <a:pt x="0" y="102456"/>
                </a:lnTo>
                <a:lnTo>
                  <a:pt x="3144" y="98482"/>
                </a:lnTo>
                <a:lnTo>
                  <a:pt x="45061" y="71831"/>
                </a:lnTo>
                <a:lnTo>
                  <a:pt x="86674" y="49190"/>
                </a:lnTo>
                <a:lnTo>
                  <a:pt x="131580" y="33391"/>
                </a:lnTo>
                <a:lnTo>
                  <a:pt x="173333" y="17845"/>
                </a:lnTo>
                <a:lnTo>
                  <a:pt x="215924" y="2875"/>
                </a:lnTo>
                <a:lnTo>
                  <a:pt x="262823" y="21"/>
                </a:lnTo>
                <a:lnTo>
                  <a:pt x="266239" y="0"/>
                </a:lnTo>
                <a:lnTo>
                  <a:pt x="262966" y="3370"/>
                </a:lnTo>
                <a:lnTo>
                  <a:pt x="259452" y="5025"/>
                </a:lnTo>
                <a:lnTo>
                  <a:pt x="215087" y="21253"/>
                </a:lnTo>
                <a:lnTo>
                  <a:pt x="172497" y="35987"/>
                </a:lnTo>
                <a:lnTo>
                  <a:pt x="125849" y="49545"/>
                </a:lnTo>
                <a:lnTo>
                  <a:pt x="117373" y="52123"/>
                </a:lnTo>
                <a:lnTo>
                  <a:pt x="108634" y="55660"/>
                </a:lnTo>
                <a:lnTo>
                  <a:pt x="101708" y="57062"/>
                </a:lnTo>
                <a:lnTo>
                  <a:pt x="108147" y="57123"/>
                </a:lnTo>
                <a:lnTo>
                  <a:pt x="149301" y="46609"/>
                </a:lnTo>
                <a:lnTo>
                  <a:pt x="194422" y="39549"/>
                </a:lnTo>
                <a:lnTo>
                  <a:pt x="240438" y="32394"/>
                </a:lnTo>
                <a:lnTo>
                  <a:pt x="285428" y="31749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5" name="SMARTInkShape-Group109"/>
          <p:cNvGrpSpPr/>
          <p:nvPr/>
        </p:nvGrpSpPr>
        <p:grpSpPr>
          <a:xfrm>
            <a:off x="1362524" y="2433653"/>
            <a:ext cx="895146" cy="368301"/>
            <a:chOff x="965405" y="1879600"/>
            <a:chExt cx="895146" cy="368301"/>
          </a:xfrm>
        </p:grpSpPr>
        <p:sp>
          <p:nvSpPr>
            <p:cNvPr id="400" name="SMARTInkShape-338"/>
            <p:cNvSpPr/>
            <p:nvPr>
              <p:custDataLst>
                <p:tags r:id="rId14"/>
              </p:custDataLst>
            </p:nvPr>
          </p:nvSpPr>
          <p:spPr>
            <a:xfrm>
              <a:off x="965405" y="1879600"/>
              <a:ext cx="309971" cy="361837"/>
            </a:xfrm>
            <a:custGeom>
              <a:avLst/>
              <a:gdLst/>
              <a:ahLst/>
              <a:cxnLst/>
              <a:rect l="0" t="0" r="0" b="0"/>
              <a:pathLst>
                <a:path w="309971" h="361837">
                  <a:moveTo>
                    <a:pt x="202995" y="31750"/>
                  </a:moveTo>
                  <a:lnTo>
                    <a:pt x="202995" y="31750"/>
                  </a:lnTo>
                  <a:lnTo>
                    <a:pt x="169810" y="15863"/>
                  </a:lnTo>
                  <a:lnTo>
                    <a:pt x="148051" y="13116"/>
                  </a:lnTo>
                  <a:lnTo>
                    <a:pt x="141416" y="14767"/>
                  </a:lnTo>
                  <a:lnTo>
                    <a:pt x="111806" y="31125"/>
                  </a:lnTo>
                  <a:lnTo>
                    <a:pt x="78105" y="76423"/>
                  </a:lnTo>
                  <a:lnTo>
                    <a:pt x="49340" y="123158"/>
                  </a:lnTo>
                  <a:lnTo>
                    <a:pt x="30722" y="157416"/>
                  </a:lnTo>
                  <a:lnTo>
                    <a:pt x="13807" y="204444"/>
                  </a:lnTo>
                  <a:lnTo>
                    <a:pt x="2128" y="247535"/>
                  </a:lnTo>
                  <a:lnTo>
                    <a:pt x="0" y="291532"/>
                  </a:lnTo>
                  <a:lnTo>
                    <a:pt x="1737" y="310982"/>
                  </a:lnTo>
                  <a:lnTo>
                    <a:pt x="8645" y="333146"/>
                  </a:lnTo>
                  <a:lnTo>
                    <a:pt x="14725" y="343381"/>
                  </a:lnTo>
                  <a:lnTo>
                    <a:pt x="28170" y="353160"/>
                  </a:lnTo>
                  <a:lnTo>
                    <a:pt x="40266" y="359032"/>
                  </a:lnTo>
                  <a:lnTo>
                    <a:pt x="79356" y="361836"/>
                  </a:lnTo>
                  <a:lnTo>
                    <a:pt x="114390" y="353102"/>
                  </a:lnTo>
                  <a:lnTo>
                    <a:pt x="158949" y="323670"/>
                  </a:lnTo>
                  <a:lnTo>
                    <a:pt x="203019" y="285368"/>
                  </a:lnTo>
                  <a:lnTo>
                    <a:pt x="240979" y="241278"/>
                  </a:lnTo>
                  <a:lnTo>
                    <a:pt x="272714" y="194967"/>
                  </a:lnTo>
                  <a:lnTo>
                    <a:pt x="296352" y="150911"/>
                  </a:lnTo>
                  <a:lnTo>
                    <a:pt x="308897" y="108377"/>
                  </a:lnTo>
                  <a:lnTo>
                    <a:pt x="309970" y="76962"/>
                  </a:lnTo>
                  <a:lnTo>
                    <a:pt x="307454" y="66896"/>
                  </a:lnTo>
                  <a:lnTo>
                    <a:pt x="298700" y="53296"/>
                  </a:lnTo>
                  <a:lnTo>
                    <a:pt x="269575" y="24091"/>
                  </a:lnTo>
                  <a:lnTo>
                    <a:pt x="244510" y="6792"/>
                  </a:lnTo>
                  <a:lnTo>
                    <a:pt x="228207" y="1342"/>
                  </a:lnTo>
                  <a:lnTo>
                    <a:pt x="17759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SMARTInkShape-339"/>
            <p:cNvSpPr/>
            <p:nvPr>
              <p:custDataLst>
                <p:tags r:id="rId15"/>
              </p:custDataLst>
            </p:nvPr>
          </p:nvSpPr>
          <p:spPr>
            <a:xfrm>
              <a:off x="1123950" y="2070100"/>
              <a:ext cx="107951" cy="177801"/>
            </a:xfrm>
            <a:custGeom>
              <a:avLst/>
              <a:gdLst/>
              <a:ahLst/>
              <a:cxnLst/>
              <a:rect l="0" t="0" r="0" b="0"/>
              <a:pathLst>
                <a:path w="107951" h="177801">
                  <a:moveTo>
                    <a:pt x="0" y="0"/>
                  </a:moveTo>
                  <a:lnTo>
                    <a:pt x="0" y="0"/>
                  </a:lnTo>
                  <a:lnTo>
                    <a:pt x="0" y="8838"/>
                  </a:lnTo>
                  <a:lnTo>
                    <a:pt x="1882" y="12865"/>
                  </a:lnTo>
                  <a:lnTo>
                    <a:pt x="14927" y="36365"/>
                  </a:lnTo>
                  <a:lnTo>
                    <a:pt x="19647" y="48628"/>
                  </a:lnTo>
                  <a:lnTo>
                    <a:pt x="46512" y="93157"/>
                  </a:lnTo>
                  <a:lnTo>
                    <a:pt x="60675" y="122768"/>
                  </a:lnTo>
                  <a:lnTo>
                    <a:pt x="63368" y="134762"/>
                  </a:lnTo>
                  <a:lnTo>
                    <a:pt x="68322" y="143097"/>
                  </a:lnTo>
                  <a:lnTo>
                    <a:pt x="86799" y="168018"/>
                  </a:lnTo>
                  <a:lnTo>
                    <a:pt x="107950" y="1778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SMARTInkShape-340"/>
            <p:cNvSpPr/>
            <p:nvPr>
              <p:custDataLst>
                <p:tags r:id="rId16"/>
              </p:custDataLst>
            </p:nvPr>
          </p:nvSpPr>
          <p:spPr>
            <a:xfrm>
              <a:off x="1301828" y="2000250"/>
              <a:ext cx="152323" cy="164806"/>
            </a:xfrm>
            <a:custGeom>
              <a:avLst/>
              <a:gdLst/>
              <a:ahLst/>
              <a:cxnLst/>
              <a:rect l="0" t="0" r="0" b="0"/>
              <a:pathLst>
                <a:path w="152323" h="164806">
                  <a:moveTo>
                    <a:pt x="6272" y="25400"/>
                  </a:moveTo>
                  <a:lnTo>
                    <a:pt x="6272" y="25400"/>
                  </a:lnTo>
                  <a:lnTo>
                    <a:pt x="2901" y="28771"/>
                  </a:lnTo>
                  <a:lnTo>
                    <a:pt x="1246" y="32308"/>
                  </a:lnTo>
                  <a:lnTo>
                    <a:pt x="0" y="49970"/>
                  </a:lnTo>
                  <a:lnTo>
                    <a:pt x="5007" y="65871"/>
                  </a:lnTo>
                  <a:lnTo>
                    <a:pt x="10909" y="82600"/>
                  </a:lnTo>
                  <a:lnTo>
                    <a:pt x="13996" y="95265"/>
                  </a:lnTo>
                  <a:lnTo>
                    <a:pt x="32075" y="138211"/>
                  </a:lnTo>
                  <a:lnTo>
                    <a:pt x="40218" y="147873"/>
                  </a:lnTo>
                  <a:lnTo>
                    <a:pt x="49883" y="154430"/>
                  </a:lnTo>
                  <a:lnTo>
                    <a:pt x="74845" y="164805"/>
                  </a:lnTo>
                  <a:lnTo>
                    <a:pt x="82861" y="160035"/>
                  </a:lnTo>
                  <a:lnTo>
                    <a:pt x="84848" y="159607"/>
                  </a:lnTo>
                  <a:lnTo>
                    <a:pt x="91016" y="155633"/>
                  </a:lnTo>
                  <a:lnTo>
                    <a:pt x="99421" y="147263"/>
                  </a:lnTo>
                  <a:lnTo>
                    <a:pt x="109991" y="128719"/>
                  </a:lnTo>
                  <a:lnTo>
                    <a:pt x="122950" y="85539"/>
                  </a:lnTo>
                  <a:lnTo>
                    <a:pt x="133675" y="47690"/>
                  </a:lnTo>
                  <a:lnTo>
                    <a:pt x="136979" y="40951"/>
                  </a:lnTo>
                  <a:lnTo>
                    <a:pt x="140096" y="18223"/>
                  </a:lnTo>
                  <a:lnTo>
                    <a:pt x="141349" y="16382"/>
                  </a:lnTo>
                  <a:lnTo>
                    <a:pt x="142890" y="15155"/>
                  </a:lnTo>
                  <a:lnTo>
                    <a:pt x="144602" y="11910"/>
                  </a:lnTo>
                  <a:lnTo>
                    <a:pt x="145059" y="10056"/>
                  </a:lnTo>
                  <a:lnTo>
                    <a:pt x="15232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MARTInkShape-341"/>
            <p:cNvSpPr/>
            <p:nvPr>
              <p:custDataLst>
                <p:tags r:id="rId17"/>
              </p:custDataLst>
            </p:nvPr>
          </p:nvSpPr>
          <p:spPr>
            <a:xfrm>
              <a:off x="1485900" y="1938012"/>
              <a:ext cx="114301" cy="208179"/>
            </a:xfrm>
            <a:custGeom>
              <a:avLst/>
              <a:gdLst/>
              <a:ahLst/>
              <a:cxnLst/>
              <a:rect l="0" t="0" r="0" b="0"/>
              <a:pathLst>
                <a:path w="114301" h="208179">
                  <a:moveTo>
                    <a:pt x="0" y="125738"/>
                  </a:moveTo>
                  <a:lnTo>
                    <a:pt x="0" y="125738"/>
                  </a:lnTo>
                  <a:lnTo>
                    <a:pt x="3371" y="125738"/>
                  </a:lnTo>
                  <a:lnTo>
                    <a:pt x="6908" y="123857"/>
                  </a:lnTo>
                  <a:lnTo>
                    <a:pt x="10831" y="121374"/>
                  </a:lnTo>
                  <a:lnTo>
                    <a:pt x="17007" y="119271"/>
                  </a:lnTo>
                  <a:lnTo>
                    <a:pt x="23305" y="115198"/>
                  </a:lnTo>
                  <a:lnTo>
                    <a:pt x="40349" y="108158"/>
                  </a:lnTo>
                  <a:lnTo>
                    <a:pt x="69423" y="89508"/>
                  </a:lnTo>
                  <a:lnTo>
                    <a:pt x="71682" y="88885"/>
                  </a:lnTo>
                  <a:lnTo>
                    <a:pt x="76074" y="84429"/>
                  </a:lnTo>
                  <a:lnTo>
                    <a:pt x="79672" y="78451"/>
                  </a:lnTo>
                  <a:lnTo>
                    <a:pt x="81271" y="73442"/>
                  </a:lnTo>
                  <a:lnTo>
                    <a:pt x="85744" y="68864"/>
                  </a:lnTo>
                  <a:lnTo>
                    <a:pt x="96743" y="60176"/>
                  </a:lnTo>
                  <a:lnTo>
                    <a:pt x="103532" y="50416"/>
                  </a:lnTo>
                  <a:lnTo>
                    <a:pt x="112804" y="25579"/>
                  </a:lnTo>
                  <a:lnTo>
                    <a:pt x="114274" y="2996"/>
                  </a:lnTo>
                  <a:lnTo>
                    <a:pt x="113577" y="1577"/>
                  </a:lnTo>
                  <a:lnTo>
                    <a:pt x="112407" y="631"/>
                  </a:lnTo>
                  <a:lnTo>
                    <a:pt x="110921" y="0"/>
                  </a:lnTo>
                  <a:lnTo>
                    <a:pt x="105508" y="1180"/>
                  </a:lnTo>
                  <a:lnTo>
                    <a:pt x="96408" y="5812"/>
                  </a:lnTo>
                  <a:lnTo>
                    <a:pt x="50760" y="37401"/>
                  </a:lnTo>
                  <a:lnTo>
                    <a:pt x="39970" y="49705"/>
                  </a:lnTo>
                  <a:lnTo>
                    <a:pt x="16966" y="91874"/>
                  </a:lnTo>
                  <a:lnTo>
                    <a:pt x="7344" y="129971"/>
                  </a:lnTo>
                  <a:lnTo>
                    <a:pt x="14228" y="163838"/>
                  </a:lnTo>
                  <a:lnTo>
                    <a:pt x="20508" y="182330"/>
                  </a:lnTo>
                  <a:lnTo>
                    <a:pt x="24637" y="186874"/>
                  </a:lnTo>
                  <a:lnTo>
                    <a:pt x="49231" y="205459"/>
                  </a:lnTo>
                  <a:lnTo>
                    <a:pt x="64713" y="207916"/>
                  </a:lnTo>
                  <a:lnTo>
                    <a:pt x="75070" y="208178"/>
                  </a:lnTo>
                  <a:lnTo>
                    <a:pt x="81107" y="206357"/>
                  </a:lnTo>
                  <a:lnTo>
                    <a:pt x="94117" y="201366"/>
                  </a:lnTo>
                  <a:lnTo>
                    <a:pt x="114300" y="1955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SMARTInkShape-342"/>
            <p:cNvSpPr/>
            <p:nvPr>
              <p:custDataLst>
                <p:tags r:id="rId18"/>
              </p:custDataLst>
            </p:nvPr>
          </p:nvSpPr>
          <p:spPr>
            <a:xfrm>
              <a:off x="1739900" y="1924050"/>
              <a:ext cx="120651" cy="203123"/>
            </a:xfrm>
            <a:custGeom>
              <a:avLst/>
              <a:gdLst/>
              <a:ahLst/>
              <a:cxnLst/>
              <a:rect l="0" t="0" r="0" b="0"/>
              <a:pathLst>
                <a:path w="120651" h="203123">
                  <a:moveTo>
                    <a:pt x="0" y="57150"/>
                  </a:moveTo>
                  <a:lnTo>
                    <a:pt x="0" y="57150"/>
                  </a:lnTo>
                  <a:lnTo>
                    <a:pt x="5467" y="62617"/>
                  </a:lnTo>
                  <a:lnTo>
                    <a:pt x="6881" y="68395"/>
                  </a:lnTo>
                  <a:lnTo>
                    <a:pt x="10662" y="74279"/>
                  </a:lnTo>
                  <a:lnTo>
                    <a:pt x="12096" y="80491"/>
                  </a:lnTo>
                  <a:lnTo>
                    <a:pt x="13227" y="87506"/>
                  </a:lnTo>
                  <a:lnTo>
                    <a:pt x="17691" y="102161"/>
                  </a:lnTo>
                  <a:lnTo>
                    <a:pt x="19702" y="134783"/>
                  </a:lnTo>
                  <a:lnTo>
                    <a:pt x="30986" y="162322"/>
                  </a:lnTo>
                  <a:lnTo>
                    <a:pt x="32229" y="169843"/>
                  </a:lnTo>
                  <a:lnTo>
                    <a:pt x="37187" y="185358"/>
                  </a:lnTo>
                  <a:lnTo>
                    <a:pt x="37830" y="192348"/>
                  </a:lnTo>
                  <a:lnTo>
                    <a:pt x="38625" y="193848"/>
                  </a:lnTo>
                  <a:lnTo>
                    <a:pt x="39861" y="194849"/>
                  </a:lnTo>
                  <a:lnTo>
                    <a:pt x="44181" y="196733"/>
                  </a:lnTo>
                  <a:lnTo>
                    <a:pt x="44448" y="203122"/>
                  </a:lnTo>
                  <a:lnTo>
                    <a:pt x="38983" y="197726"/>
                  </a:lnTo>
                  <a:lnTo>
                    <a:pt x="37569" y="191953"/>
                  </a:lnTo>
                  <a:lnTo>
                    <a:pt x="33788" y="185364"/>
                  </a:lnTo>
                  <a:lnTo>
                    <a:pt x="31648" y="175494"/>
                  </a:lnTo>
                  <a:lnTo>
                    <a:pt x="27565" y="167082"/>
                  </a:lnTo>
                  <a:lnTo>
                    <a:pt x="25685" y="147870"/>
                  </a:lnTo>
                  <a:lnTo>
                    <a:pt x="33250" y="113357"/>
                  </a:lnTo>
                  <a:lnTo>
                    <a:pt x="36663" y="101321"/>
                  </a:lnTo>
                  <a:lnTo>
                    <a:pt x="39556" y="88817"/>
                  </a:lnTo>
                  <a:lnTo>
                    <a:pt x="59292" y="46565"/>
                  </a:lnTo>
                  <a:lnTo>
                    <a:pt x="65393" y="39981"/>
                  </a:lnTo>
                  <a:lnTo>
                    <a:pt x="72102" y="33997"/>
                  </a:lnTo>
                  <a:lnTo>
                    <a:pt x="84040" y="20539"/>
                  </a:lnTo>
                  <a:lnTo>
                    <a:pt x="1206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6" name="SMARTInkShape-343"/>
          <p:cNvSpPr/>
          <p:nvPr>
            <p:custDataLst>
              <p:tags r:id="rId5"/>
            </p:custDataLst>
          </p:nvPr>
        </p:nvSpPr>
        <p:spPr>
          <a:xfrm>
            <a:off x="5988355" y="2838450"/>
            <a:ext cx="406096" cy="57151"/>
          </a:xfrm>
          <a:custGeom>
            <a:avLst/>
            <a:gdLst/>
            <a:ahLst/>
            <a:cxnLst/>
            <a:rect l="0" t="0" r="0" b="0"/>
            <a:pathLst>
              <a:path w="406096" h="57151">
                <a:moveTo>
                  <a:pt x="406095" y="57150"/>
                </a:moveTo>
                <a:lnTo>
                  <a:pt x="406095" y="57150"/>
                </a:lnTo>
                <a:lnTo>
                  <a:pt x="402724" y="53779"/>
                </a:lnTo>
                <a:lnTo>
                  <a:pt x="401069" y="50242"/>
                </a:lnTo>
                <a:lnTo>
                  <a:pt x="400628" y="48312"/>
                </a:lnTo>
                <a:lnTo>
                  <a:pt x="394355" y="39322"/>
                </a:lnTo>
                <a:lnTo>
                  <a:pt x="390308" y="35091"/>
                </a:lnTo>
                <a:lnTo>
                  <a:pt x="386614" y="33235"/>
                </a:lnTo>
                <a:lnTo>
                  <a:pt x="340989" y="20522"/>
                </a:lnTo>
                <a:lnTo>
                  <a:pt x="326518" y="15331"/>
                </a:lnTo>
                <a:lnTo>
                  <a:pt x="280729" y="7862"/>
                </a:lnTo>
                <a:lnTo>
                  <a:pt x="238815" y="1175"/>
                </a:lnTo>
                <a:lnTo>
                  <a:pt x="194655" y="155"/>
                </a:lnTo>
                <a:lnTo>
                  <a:pt x="152107" y="20"/>
                </a:lnTo>
                <a:lnTo>
                  <a:pt x="109598" y="3"/>
                </a:lnTo>
                <a:lnTo>
                  <a:pt x="67620" y="5467"/>
                </a:lnTo>
                <a:lnTo>
                  <a:pt x="21184" y="15786"/>
                </a:lnTo>
                <a:lnTo>
                  <a:pt x="6442" y="18859"/>
                </a:lnTo>
                <a:lnTo>
                  <a:pt x="0" y="19043"/>
                </a:lnTo>
                <a:lnTo>
                  <a:pt x="3156" y="19048"/>
                </a:lnTo>
                <a:lnTo>
                  <a:pt x="6642" y="17167"/>
                </a:lnTo>
                <a:lnTo>
                  <a:pt x="8560" y="15678"/>
                </a:lnTo>
                <a:lnTo>
                  <a:pt x="50841" y="7790"/>
                </a:lnTo>
                <a:lnTo>
                  <a:pt x="91724" y="2176"/>
                </a:lnTo>
                <a:lnTo>
                  <a:pt x="135016" y="286"/>
                </a:lnTo>
                <a:lnTo>
                  <a:pt x="182502" y="38"/>
                </a:lnTo>
                <a:lnTo>
                  <a:pt x="229660" y="5"/>
                </a:lnTo>
                <a:lnTo>
                  <a:pt x="276671" y="0"/>
                </a:lnTo>
                <a:lnTo>
                  <a:pt x="320962" y="0"/>
                </a:lnTo>
                <a:lnTo>
                  <a:pt x="334578" y="0"/>
                </a:lnTo>
                <a:lnTo>
                  <a:pt x="335133" y="706"/>
                </a:lnTo>
                <a:lnTo>
                  <a:pt x="336098" y="5467"/>
                </a:lnTo>
                <a:lnTo>
                  <a:pt x="336202" y="9460"/>
                </a:lnTo>
                <a:lnTo>
                  <a:pt x="335511" y="10540"/>
                </a:lnTo>
                <a:lnTo>
                  <a:pt x="334344" y="11260"/>
                </a:lnTo>
                <a:lnTo>
                  <a:pt x="329756" y="12060"/>
                </a:lnTo>
                <a:lnTo>
                  <a:pt x="289534" y="14544"/>
                </a:lnTo>
                <a:lnTo>
                  <a:pt x="249164" y="19162"/>
                </a:lnTo>
                <a:lnTo>
                  <a:pt x="207089" y="24439"/>
                </a:lnTo>
                <a:lnTo>
                  <a:pt x="159764" y="27155"/>
                </a:lnTo>
                <a:lnTo>
                  <a:pt x="121468" y="34213"/>
                </a:lnTo>
                <a:lnTo>
                  <a:pt x="79227" y="42402"/>
                </a:lnTo>
                <a:lnTo>
                  <a:pt x="31445" y="50800"/>
                </a:ln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3" name="SMARTInkShape-Group111"/>
          <p:cNvGrpSpPr/>
          <p:nvPr/>
        </p:nvGrpSpPr>
        <p:grpSpPr>
          <a:xfrm>
            <a:off x="2322330" y="2433653"/>
            <a:ext cx="974284" cy="265792"/>
            <a:chOff x="1905618" y="1835157"/>
            <a:chExt cx="974284" cy="265792"/>
          </a:xfrm>
        </p:grpSpPr>
        <p:sp>
          <p:nvSpPr>
            <p:cNvPr id="407" name="SMARTInkShape-344"/>
            <p:cNvSpPr/>
            <p:nvPr>
              <p:custDataLst>
                <p:tags r:id="rId8"/>
              </p:custDataLst>
            </p:nvPr>
          </p:nvSpPr>
          <p:spPr>
            <a:xfrm>
              <a:off x="1905618" y="1860660"/>
              <a:ext cx="240683" cy="240289"/>
            </a:xfrm>
            <a:custGeom>
              <a:avLst/>
              <a:gdLst/>
              <a:ahLst/>
              <a:cxnLst/>
              <a:rect l="0" t="0" r="0" b="0"/>
              <a:pathLst>
                <a:path w="240683" h="240289">
                  <a:moveTo>
                    <a:pt x="43832" y="120540"/>
                  </a:moveTo>
                  <a:lnTo>
                    <a:pt x="43832" y="120540"/>
                  </a:lnTo>
                  <a:lnTo>
                    <a:pt x="37743" y="120540"/>
                  </a:lnTo>
                  <a:lnTo>
                    <a:pt x="50498" y="120540"/>
                  </a:lnTo>
                  <a:lnTo>
                    <a:pt x="55732" y="118659"/>
                  </a:lnTo>
                  <a:lnTo>
                    <a:pt x="58115" y="117169"/>
                  </a:lnTo>
                  <a:lnTo>
                    <a:pt x="103280" y="102705"/>
                  </a:lnTo>
                  <a:lnTo>
                    <a:pt x="145566" y="80939"/>
                  </a:lnTo>
                  <a:lnTo>
                    <a:pt x="191168" y="54982"/>
                  </a:lnTo>
                  <a:lnTo>
                    <a:pt x="203747" y="46396"/>
                  </a:lnTo>
                  <a:lnTo>
                    <a:pt x="218540" y="28052"/>
                  </a:lnTo>
                  <a:lnTo>
                    <a:pt x="220716" y="21248"/>
                  </a:lnTo>
                  <a:lnTo>
                    <a:pt x="221225" y="16908"/>
                  </a:lnTo>
                  <a:lnTo>
                    <a:pt x="219570" y="12628"/>
                  </a:lnTo>
                  <a:lnTo>
                    <a:pt x="212758" y="4131"/>
                  </a:lnTo>
                  <a:lnTo>
                    <a:pt x="206870" y="1775"/>
                  </a:lnTo>
                  <a:lnTo>
                    <a:pt x="179178" y="0"/>
                  </a:lnTo>
                  <a:lnTo>
                    <a:pt x="145050" y="8738"/>
                  </a:lnTo>
                  <a:lnTo>
                    <a:pt x="100960" y="34027"/>
                  </a:lnTo>
                  <a:lnTo>
                    <a:pt x="63586" y="59886"/>
                  </a:lnTo>
                  <a:lnTo>
                    <a:pt x="21541" y="102484"/>
                  </a:lnTo>
                  <a:lnTo>
                    <a:pt x="4074" y="136306"/>
                  </a:lnTo>
                  <a:lnTo>
                    <a:pt x="0" y="163512"/>
                  </a:lnTo>
                  <a:lnTo>
                    <a:pt x="362" y="173505"/>
                  </a:lnTo>
                  <a:lnTo>
                    <a:pt x="4533" y="189620"/>
                  </a:lnTo>
                  <a:lnTo>
                    <a:pt x="10943" y="200197"/>
                  </a:lnTo>
                  <a:lnTo>
                    <a:pt x="21466" y="211248"/>
                  </a:lnTo>
                  <a:lnTo>
                    <a:pt x="46735" y="226160"/>
                  </a:lnTo>
                  <a:lnTo>
                    <a:pt x="63742" y="231955"/>
                  </a:lnTo>
                  <a:lnTo>
                    <a:pt x="107382" y="239697"/>
                  </a:lnTo>
                  <a:lnTo>
                    <a:pt x="134725" y="240288"/>
                  </a:lnTo>
                  <a:lnTo>
                    <a:pt x="180239" y="231723"/>
                  </a:lnTo>
                  <a:lnTo>
                    <a:pt x="205572" y="227034"/>
                  </a:lnTo>
                  <a:lnTo>
                    <a:pt x="212377" y="224315"/>
                  </a:lnTo>
                  <a:lnTo>
                    <a:pt x="222731" y="222079"/>
                  </a:lnTo>
                  <a:lnTo>
                    <a:pt x="224482" y="220688"/>
                  </a:lnTo>
                  <a:lnTo>
                    <a:pt x="225648" y="219055"/>
                  </a:lnTo>
                  <a:lnTo>
                    <a:pt x="227132" y="217967"/>
                  </a:lnTo>
                  <a:lnTo>
                    <a:pt x="230661" y="216758"/>
                  </a:lnTo>
                  <a:lnTo>
                    <a:pt x="231885" y="215730"/>
                  </a:lnTo>
                  <a:lnTo>
                    <a:pt x="236070" y="207989"/>
                  </a:lnTo>
                  <a:lnTo>
                    <a:pt x="240658" y="203115"/>
                  </a:lnTo>
                  <a:lnTo>
                    <a:pt x="240682" y="19674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MARTInkShape-345"/>
            <p:cNvSpPr/>
            <p:nvPr>
              <p:custDataLst>
                <p:tags r:id="rId9"/>
              </p:custDataLst>
            </p:nvPr>
          </p:nvSpPr>
          <p:spPr>
            <a:xfrm>
              <a:off x="2178051" y="1866935"/>
              <a:ext cx="241048" cy="196816"/>
            </a:xfrm>
            <a:custGeom>
              <a:avLst/>
              <a:gdLst/>
              <a:ahLst/>
              <a:cxnLst/>
              <a:rect l="0" t="0" r="0" b="0"/>
              <a:pathLst>
                <a:path w="241048" h="196816">
                  <a:moveTo>
                    <a:pt x="19049" y="19015"/>
                  </a:moveTo>
                  <a:lnTo>
                    <a:pt x="19049" y="19015"/>
                  </a:lnTo>
                  <a:lnTo>
                    <a:pt x="19049" y="27853"/>
                  </a:lnTo>
                  <a:lnTo>
                    <a:pt x="13091" y="59176"/>
                  </a:lnTo>
                  <a:lnTo>
                    <a:pt x="10852" y="90370"/>
                  </a:lnTo>
                  <a:lnTo>
                    <a:pt x="6744" y="122071"/>
                  </a:lnTo>
                  <a:lnTo>
                    <a:pt x="5659" y="159935"/>
                  </a:lnTo>
                  <a:lnTo>
                    <a:pt x="884" y="173135"/>
                  </a:lnTo>
                  <a:lnTo>
                    <a:pt x="0" y="190432"/>
                  </a:lnTo>
                  <a:lnTo>
                    <a:pt x="705" y="174562"/>
                  </a:lnTo>
                  <a:lnTo>
                    <a:pt x="10539" y="128086"/>
                  </a:lnTo>
                  <a:lnTo>
                    <a:pt x="19480" y="82581"/>
                  </a:lnTo>
                  <a:lnTo>
                    <a:pt x="38110" y="38232"/>
                  </a:lnTo>
                  <a:lnTo>
                    <a:pt x="52916" y="11812"/>
                  </a:lnTo>
                  <a:lnTo>
                    <a:pt x="59266" y="4573"/>
                  </a:lnTo>
                  <a:lnTo>
                    <a:pt x="63499" y="2013"/>
                  </a:lnTo>
                  <a:lnTo>
                    <a:pt x="71966" y="369"/>
                  </a:lnTo>
                  <a:lnTo>
                    <a:pt x="81295" y="0"/>
                  </a:lnTo>
                  <a:lnTo>
                    <a:pt x="91277" y="8806"/>
                  </a:lnTo>
                  <a:lnTo>
                    <a:pt x="93484" y="12831"/>
                  </a:lnTo>
                  <a:lnTo>
                    <a:pt x="105768" y="57321"/>
                  </a:lnTo>
                  <a:lnTo>
                    <a:pt x="106980" y="66849"/>
                  </a:lnTo>
                  <a:lnTo>
                    <a:pt x="101704" y="114255"/>
                  </a:lnTo>
                  <a:lnTo>
                    <a:pt x="101599" y="158605"/>
                  </a:lnTo>
                  <a:lnTo>
                    <a:pt x="101599" y="151940"/>
                  </a:lnTo>
                  <a:lnTo>
                    <a:pt x="103480" y="146767"/>
                  </a:lnTo>
                  <a:lnTo>
                    <a:pt x="104970" y="144400"/>
                  </a:lnTo>
                  <a:lnTo>
                    <a:pt x="120081" y="101096"/>
                  </a:lnTo>
                  <a:lnTo>
                    <a:pt x="147213" y="53862"/>
                  </a:lnTo>
                  <a:lnTo>
                    <a:pt x="185919" y="10928"/>
                  </a:lnTo>
                  <a:lnTo>
                    <a:pt x="190345" y="8365"/>
                  </a:lnTo>
                  <a:lnTo>
                    <a:pt x="194664" y="6521"/>
                  </a:lnTo>
                  <a:lnTo>
                    <a:pt x="201062" y="2221"/>
                  </a:lnTo>
                  <a:lnTo>
                    <a:pt x="205307" y="968"/>
                  </a:lnTo>
                  <a:lnTo>
                    <a:pt x="211426" y="2292"/>
                  </a:lnTo>
                  <a:lnTo>
                    <a:pt x="220924" y="7004"/>
                  </a:lnTo>
                  <a:lnTo>
                    <a:pt x="225893" y="10149"/>
                  </a:lnTo>
                  <a:lnTo>
                    <a:pt x="230454" y="11547"/>
                  </a:lnTo>
                  <a:lnTo>
                    <a:pt x="234833" y="15931"/>
                  </a:lnTo>
                  <a:lnTo>
                    <a:pt x="238425" y="22583"/>
                  </a:lnTo>
                  <a:lnTo>
                    <a:pt x="241047" y="43001"/>
                  </a:lnTo>
                  <a:lnTo>
                    <a:pt x="240571" y="72234"/>
                  </a:lnTo>
                  <a:lnTo>
                    <a:pt x="230053" y="116197"/>
                  </a:lnTo>
                  <a:lnTo>
                    <a:pt x="223999" y="133278"/>
                  </a:lnTo>
                  <a:lnTo>
                    <a:pt x="221774" y="153771"/>
                  </a:lnTo>
                  <a:lnTo>
                    <a:pt x="216812" y="166809"/>
                  </a:lnTo>
                  <a:lnTo>
                    <a:pt x="215899" y="196815"/>
                  </a:lnTo>
                  <a:lnTo>
                    <a:pt x="209549" y="196815"/>
                  </a:lnTo>
                  <a:lnTo>
                    <a:pt x="215899" y="19681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SMARTInkShape-346"/>
            <p:cNvSpPr/>
            <p:nvPr>
              <p:custDataLst>
                <p:tags r:id="rId10"/>
              </p:custDataLst>
            </p:nvPr>
          </p:nvSpPr>
          <p:spPr>
            <a:xfrm>
              <a:off x="2559050" y="1905000"/>
              <a:ext cx="12701" cy="1"/>
            </a:xfrm>
            <a:custGeom>
              <a:avLst/>
              <a:gdLst/>
              <a:ahLst/>
              <a:cxnLst/>
              <a:rect l="0" t="0" r="0" b="0"/>
              <a:pathLst>
                <a:path w="12701" h="1">
                  <a:moveTo>
                    <a:pt x="12700" y="0"/>
                  </a:move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SMARTInkShape-347"/>
            <p:cNvSpPr/>
            <p:nvPr>
              <p:custDataLst>
                <p:tags r:id="rId11"/>
              </p:custDataLst>
            </p:nvPr>
          </p:nvSpPr>
          <p:spPr>
            <a:xfrm>
              <a:off x="2533650" y="191770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0" y="0"/>
                  </a:move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SMARTInkShape-348"/>
            <p:cNvSpPr/>
            <p:nvPr>
              <p:custDataLst>
                <p:tags r:id="rId12"/>
              </p:custDataLst>
            </p:nvPr>
          </p:nvSpPr>
          <p:spPr>
            <a:xfrm>
              <a:off x="2470239" y="1866980"/>
              <a:ext cx="158280" cy="177424"/>
            </a:xfrm>
            <a:custGeom>
              <a:avLst/>
              <a:gdLst/>
              <a:ahLst/>
              <a:cxnLst/>
              <a:rect l="0" t="0" r="0" b="0"/>
              <a:pathLst>
                <a:path w="158280" h="177424">
                  <a:moveTo>
                    <a:pt x="69761" y="18970"/>
                  </a:moveTo>
                  <a:lnTo>
                    <a:pt x="69761" y="18970"/>
                  </a:lnTo>
                  <a:lnTo>
                    <a:pt x="66390" y="18970"/>
                  </a:lnTo>
                  <a:lnTo>
                    <a:pt x="65397" y="18264"/>
                  </a:lnTo>
                  <a:lnTo>
                    <a:pt x="64735" y="17089"/>
                  </a:lnTo>
                  <a:lnTo>
                    <a:pt x="63434" y="6609"/>
                  </a:lnTo>
                  <a:lnTo>
                    <a:pt x="63411" y="0"/>
                  </a:lnTo>
                  <a:lnTo>
                    <a:pt x="60040" y="3315"/>
                  </a:lnTo>
                  <a:lnTo>
                    <a:pt x="58385" y="6838"/>
                  </a:lnTo>
                  <a:lnTo>
                    <a:pt x="57944" y="8765"/>
                  </a:lnTo>
                  <a:lnTo>
                    <a:pt x="42349" y="32242"/>
                  </a:lnTo>
                  <a:lnTo>
                    <a:pt x="35706" y="41097"/>
                  </a:lnTo>
                  <a:lnTo>
                    <a:pt x="9722" y="85124"/>
                  </a:lnTo>
                  <a:lnTo>
                    <a:pt x="589" y="128858"/>
                  </a:lnTo>
                  <a:lnTo>
                    <a:pt x="0" y="150180"/>
                  </a:lnTo>
                  <a:lnTo>
                    <a:pt x="1832" y="156778"/>
                  </a:lnTo>
                  <a:lnTo>
                    <a:pt x="4293" y="162062"/>
                  </a:lnTo>
                  <a:lnTo>
                    <a:pt x="6002" y="170005"/>
                  </a:lnTo>
                  <a:lnTo>
                    <a:pt x="12926" y="174336"/>
                  </a:lnTo>
                  <a:lnTo>
                    <a:pt x="20544" y="176718"/>
                  </a:lnTo>
                  <a:lnTo>
                    <a:pt x="30641" y="177423"/>
                  </a:lnTo>
                  <a:lnTo>
                    <a:pt x="42569" y="174261"/>
                  </a:lnTo>
                  <a:lnTo>
                    <a:pt x="89191" y="151051"/>
                  </a:lnTo>
                  <a:lnTo>
                    <a:pt x="113703" y="132824"/>
                  </a:lnTo>
                  <a:lnTo>
                    <a:pt x="142988" y="103750"/>
                  </a:lnTo>
                  <a:lnTo>
                    <a:pt x="155764" y="80883"/>
                  </a:lnTo>
                  <a:lnTo>
                    <a:pt x="157803" y="71965"/>
                  </a:lnTo>
                  <a:lnTo>
                    <a:pt x="158279" y="64631"/>
                  </a:lnTo>
                  <a:lnTo>
                    <a:pt x="156610" y="58549"/>
                  </a:lnTo>
                  <a:lnTo>
                    <a:pt x="149789" y="48895"/>
                  </a:lnTo>
                  <a:lnTo>
                    <a:pt x="121674" y="29561"/>
                  </a:lnTo>
                  <a:lnTo>
                    <a:pt x="109680" y="26577"/>
                  </a:lnTo>
                  <a:lnTo>
                    <a:pt x="84552" y="25430"/>
                  </a:lnTo>
                  <a:lnTo>
                    <a:pt x="63411" y="3167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SMARTInkShape-349"/>
            <p:cNvSpPr/>
            <p:nvPr>
              <p:custDataLst>
                <p:tags r:id="rId13"/>
              </p:custDataLst>
            </p:nvPr>
          </p:nvSpPr>
          <p:spPr>
            <a:xfrm>
              <a:off x="2687340" y="1835157"/>
              <a:ext cx="192562" cy="222244"/>
            </a:xfrm>
            <a:custGeom>
              <a:avLst/>
              <a:gdLst/>
              <a:ahLst/>
              <a:cxnLst/>
              <a:rect l="0" t="0" r="0" b="0"/>
              <a:pathLst>
                <a:path w="192562" h="222244">
                  <a:moveTo>
                    <a:pt x="138410" y="6343"/>
                  </a:moveTo>
                  <a:lnTo>
                    <a:pt x="138410" y="6343"/>
                  </a:lnTo>
                  <a:lnTo>
                    <a:pt x="144753" y="0"/>
                  </a:lnTo>
                  <a:lnTo>
                    <a:pt x="134620" y="4358"/>
                  </a:lnTo>
                  <a:lnTo>
                    <a:pt x="93523" y="15104"/>
                  </a:lnTo>
                  <a:lnTo>
                    <a:pt x="50190" y="35405"/>
                  </a:lnTo>
                  <a:lnTo>
                    <a:pt x="19805" y="50759"/>
                  </a:lnTo>
                  <a:lnTo>
                    <a:pt x="0" y="68588"/>
                  </a:lnTo>
                  <a:lnTo>
                    <a:pt x="275" y="69712"/>
                  </a:lnTo>
                  <a:lnTo>
                    <a:pt x="2463" y="72842"/>
                  </a:lnTo>
                  <a:lnTo>
                    <a:pt x="7669" y="74704"/>
                  </a:lnTo>
                  <a:lnTo>
                    <a:pt x="54180" y="81635"/>
                  </a:lnTo>
                  <a:lnTo>
                    <a:pt x="97184" y="85834"/>
                  </a:lnTo>
                  <a:lnTo>
                    <a:pt x="143871" y="95181"/>
                  </a:lnTo>
                  <a:lnTo>
                    <a:pt x="183949" y="106974"/>
                  </a:lnTo>
                  <a:lnTo>
                    <a:pt x="185703" y="108002"/>
                  </a:lnTo>
                  <a:lnTo>
                    <a:pt x="186872" y="109394"/>
                  </a:lnTo>
                  <a:lnTo>
                    <a:pt x="188876" y="112821"/>
                  </a:lnTo>
                  <a:lnTo>
                    <a:pt x="192119" y="116696"/>
                  </a:lnTo>
                  <a:lnTo>
                    <a:pt x="192561" y="118717"/>
                  </a:lnTo>
                  <a:lnTo>
                    <a:pt x="192149" y="120770"/>
                  </a:lnTo>
                  <a:lnTo>
                    <a:pt x="190516" y="125638"/>
                  </a:lnTo>
                  <a:lnTo>
                    <a:pt x="188892" y="135607"/>
                  </a:lnTo>
                  <a:lnTo>
                    <a:pt x="186011" y="140934"/>
                  </a:lnTo>
                  <a:lnTo>
                    <a:pt x="142817" y="177948"/>
                  </a:lnTo>
                  <a:lnTo>
                    <a:pt x="102726" y="205088"/>
                  </a:lnTo>
                  <a:lnTo>
                    <a:pt x="74910" y="22224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6" name="SMARTInkShape-Group112"/>
          <p:cNvGrpSpPr/>
          <p:nvPr/>
        </p:nvGrpSpPr>
        <p:grpSpPr>
          <a:xfrm>
            <a:off x="1847941" y="3568701"/>
            <a:ext cx="933273" cy="63500"/>
            <a:chOff x="1847941" y="3568701"/>
            <a:chExt cx="933273" cy="63500"/>
          </a:xfrm>
        </p:grpSpPr>
        <p:sp>
          <p:nvSpPr>
            <p:cNvPr id="414" name="SMARTInkShape-350"/>
            <p:cNvSpPr/>
            <p:nvPr>
              <p:custDataLst>
                <p:tags r:id="rId6"/>
              </p:custDataLst>
            </p:nvPr>
          </p:nvSpPr>
          <p:spPr>
            <a:xfrm>
              <a:off x="1847941" y="3568701"/>
              <a:ext cx="247559" cy="50800"/>
            </a:xfrm>
            <a:custGeom>
              <a:avLst/>
              <a:gdLst/>
              <a:ahLst/>
              <a:cxnLst/>
              <a:rect l="0" t="0" r="0" b="0"/>
              <a:pathLst>
                <a:path w="247559" h="50800">
                  <a:moveTo>
                    <a:pt x="241209" y="38099"/>
                  </a:moveTo>
                  <a:lnTo>
                    <a:pt x="241209" y="38099"/>
                  </a:lnTo>
                  <a:lnTo>
                    <a:pt x="244580" y="38099"/>
                  </a:lnTo>
                  <a:lnTo>
                    <a:pt x="245573" y="37393"/>
                  </a:lnTo>
                  <a:lnTo>
                    <a:pt x="246235" y="36217"/>
                  </a:lnTo>
                  <a:lnTo>
                    <a:pt x="247558" y="31751"/>
                  </a:lnTo>
                  <a:lnTo>
                    <a:pt x="235317" y="32455"/>
                  </a:lnTo>
                  <a:lnTo>
                    <a:pt x="201886" y="37511"/>
                  </a:lnTo>
                  <a:lnTo>
                    <a:pt x="162453" y="41393"/>
                  </a:lnTo>
                  <a:lnTo>
                    <a:pt x="115475" y="45928"/>
                  </a:lnTo>
                  <a:lnTo>
                    <a:pt x="72748" y="50158"/>
                  </a:lnTo>
                  <a:lnTo>
                    <a:pt x="27365" y="50761"/>
                  </a:lnTo>
                  <a:lnTo>
                    <a:pt x="0" y="50799"/>
                  </a:lnTo>
                  <a:lnTo>
                    <a:pt x="3307" y="50799"/>
                  </a:lnTo>
                  <a:lnTo>
                    <a:pt x="4291" y="50093"/>
                  </a:lnTo>
                  <a:lnTo>
                    <a:pt x="9371" y="41960"/>
                  </a:lnTo>
                  <a:lnTo>
                    <a:pt x="18392" y="35872"/>
                  </a:lnTo>
                  <a:lnTo>
                    <a:pt x="39151" y="28200"/>
                  </a:lnTo>
                  <a:lnTo>
                    <a:pt x="82526" y="18656"/>
                  </a:lnTo>
                  <a:lnTo>
                    <a:pt x="125591" y="6315"/>
                  </a:lnTo>
                  <a:lnTo>
                    <a:pt x="152049" y="1247"/>
                  </a:lnTo>
                  <a:lnTo>
                    <a:pt x="199638" y="2"/>
                  </a:lnTo>
                  <a:lnTo>
                    <a:pt x="202081" y="0"/>
                  </a:lnTo>
                  <a:lnTo>
                    <a:pt x="200770" y="1881"/>
                  </a:lnTo>
                  <a:lnTo>
                    <a:pt x="199433" y="3370"/>
                  </a:lnTo>
                  <a:lnTo>
                    <a:pt x="194185" y="5025"/>
                  </a:lnTo>
                  <a:lnTo>
                    <a:pt x="190809" y="5466"/>
                  </a:lnTo>
                  <a:lnTo>
                    <a:pt x="183296" y="9720"/>
                  </a:lnTo>
                  <a:lnTo>
                    <a:pt x="173842" y="15608"/>
                  </a:lnTo>
                  <a:lnTo>
                    <a:pt x="129962" y="27341"/>
                  </a:lnTo>
                  <a:lnTo>
                    <a:pt x="107859" y="3174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SMARTInkShape-351"/>
            <p:cNvSpPr/>
            <p:nvPr>
              <p:custDataLst>
                <p:tags r:id="rId7"/>
              </p:custDataLst>
            </p:nvPr>
          </p:nvSpPr>
          <p:spPr>
            <a:xfrm>
              <a:off x="2311400" y="3594100"/>
              <a:ext cx="469814" cy="38101"/>
            </a:xfrm>
            <a:custGeom>
              <a:avLst/>
              <a:gdLst/>
              <a:ahLst/>
              <a:cxnLst/>
              <a:rect l="0" t="0" r="0" b="0"/>
              <a:pathLst>
                <a:path w="469814" h="38101">
                  <a:moveTo>
                    <a:pt x="0" y="38100"/>
                  </a:moveTo>
                  <a:lnTo>
                    <a:pt x="0" y="38100"/>
                  </a:lnTo>
                  <a:lnTo>
                    <a:pt x="41111" y="36218"/>
                  </a:lnTo>
                  <a:lnTo>
                    <a:pt x="80830" y="31633"/>
                  </a:lnTo>
                  <a:lnTo>
                    <a:pt x="126190" y="26360"/>
                  </a:lnTo>
                  <a:lnTo>
                    <a:pt x="167475" y="21226"/>
                  </a:lnTo>
                  <a:lnTo>
                    <a:pt x="207720" y="17599"/>
                  </a:lnTo>
                  <a:lnTo>
                    <a:pt x="246426" y="13667"/>
                  </a:lnTo>
                  <a:lnTo>
                    <a:pt x="286632" y="12186"/>
                  </a:lnTo>
                  <a:lnTo>
                    <a:pt x="329872" y="7258"/>
                  </a:lnTo>
                  <a:lnTo>
                    <a:pt x="371967" y="3059"/>
                  </a:lnTo>
                  <a:lnTo>
                    <a:pt x="417506" y="119"/>
                  </a:lnTo>
                  <a:lnTo>
                    <a:pt x="464858" y="0"/>
                  </a:lnTo>
                  <a:lnTo>
                    <a:pt x="469813" y="0"/>
                  </a:lnTo>
                  <a:lnTo>
                    <a:pt x="457200" y="1270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97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60632"/>
            <a:ext cx="11603673" cy="1468800"/>
          </a:xfrm>
        </p:spPr>
        <p:txBody>
          <a:bodyPr/>
          <a:lstStyle/>
          <a:p>
            <a:r>
              <a:rPr lang="es-419" sz="4000" dirty="0" smtClean="0"/>
              <a:t>1. ¿Qué prefieres comer para desayuno?</a:t>
            </a:r>
            <a:br>
              <a:rPr lang="es-419" sz="4000" dirty="0" smtClean="0"/>
            </a:br>
            <a:r>
              <a:rPr lang="es-419" sz="4000" dirty="0" smtClean="0"/>
              <a:t>2.</a:t>
            </a:r>
            <a:r>
              <a:rPr lang="es-419" sz="4000" dirty="0"/>
              <a:t> ¿</a:t>
            </a:r>
            <a:r>
              <a:rPr lang="es-419" sz="4000" dirty="0" smtClean="0"/>
              <a:t>Qué prefieres comer para almuerzo  </a:t>
            </a:r>
            <a:br>
              <a:rPr lang="es-419" sz="4000" dirty="0" smtClean="0"/>
            </a:br>
            <a:r>
              <a:rPr lang="es-419" sz="4000" dirty="0" smtClean="0"/>
              <a:t>3.¿A que hora empieza la clase de Español?</a:t>
            </a:r>
            <a:br>
              <a:rPr lang="es-419" sz="4000" dirty="0" smtClean="0"/>
            </a:br>
            <a:r>
              <a:rPr lang="es-419" sz="4000" dirty="0" smtClean="0"/>
              <a:t>4. </a:t>
            </a:r>
            <a:r>
              <a:rPr lang="es-419" sz="4000" dirty="0"/>
              <a:t>¿</a:t>
            </a:r>
            <a:r>
              <a:rPr lang="es-419" sz="4000" dirty="0" smtClean="0"/>
              <a:t>Qué quieres hacer después de las clases hoy?  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546" y="5216546"/>
            <a:ext cx="11382000" cy="1489054"/>
          </a:xfrm>
        </p:spPr>
        <p:txBody>
          <a:bodyPr/>
          <a:lstStyle/>
          <a:p>
            <a:r>
              <a:rPr lang="es-419" sz="3600" dirty="0" smtClean="0"/>
              <a:t>Contesta a</a:t>
            </a:r>
            <a:r>
              <a:rPr lang="es-419" sz="3600" dirty="0" smtClean="0">
                <a:solidFill>
                  <a:srgbClr val="FF0000"/>
                </a:solidFill>
              </a:rPr>
              <a:t> 2 </a:t>
            </a:r>
            <a:r>
              <a:rPr lang="es-419" sz="3600" dirty="0" smtClean="0"/>
              <a:t>de las preguntas en la lista en una frase completa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0962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541"/>
            <a:ext cx="10561418" cy="1468800"/>
          </a:xfrm>
        </p:spPr>
        <p:txBody>
          <a:bodyPr/>
          <a:lstStyle/>
          <a:p>
            <a:r>
              <a:rPr lang="es-419" dirty="0" smtClean="0"/>
              <a:t>¿Prefieres lechuga o tomates?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#20 Never freeze a &lt;strong&gt;lettuce&lt;/strong&gt; | Mother of Pearls of Wisdom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2" y="2427040"/>
            <a:ext cx="3657600" cy="2779776"/>
          </a:xfrm>
          <a:prstGeom prst="rect">
            <a:avLst/>
          </a:prstGeom>
        </p:spPr>
      </p:pic>
      <p:pic>
        <p:nvPicPr>
          <p:cNvPr id="5" name="Picture 4" descr="Public Domain Clip Art Image | Tomate | ID: 13525699225738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491" y="1833809"/>
            <a:ext cx="4790000" cy="44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0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Make sure you are enrolled in remind 101 </a:t>
            </a:r>
          </a:p>
          <a:p>
            <a:r>
              <a:rPr lang="en-US" sz="2400" dirty="0" smtClean="0"/>
              <a:t>Text @</a:t>
            </a:r>
            <a:r>
              <a:rPr lang="en-US" sz="2400" dirty="0" err="1" smtClean="0"/>
              <a:t>spanshaw</a:t>
            </a:r>
            <a:r>
              <a:rPr lang="en-US" sz="2400" dirty="0" smtClean="0"/>
              <a:t>__ (insert class period) to 81010</a:t>
            </a:r>
          </a:p>
          <a:p>
            <a:r>
              <a:rPr lang="en-US" sz="2400" dirty="0" smtClean="0"/>
              <a:t>Syllabus due signed by parent/guardian by Friday 8/17 </a:t>
            </a:r>
          </a:p>
        </p:txBody>
      </p:sp>
    </p:spTree>
    <p:extLst>
      <p:ext uri="{BB962C8B-B14F-4D97-AF65-F5344CB8AC3E}">
        <p14:creationId xmlns:p14="http://schemas.microsoft.com/office/powerpoint/2010/main" val="253775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86206" y="410693"/>
            <a:ext cx="17607494" cy="1468800"/>
          </a:xfrm>
        </p:spPr>
        <p:txBody>
          <a:bodyPr/>
          <a:lstStyle/>
          <a:p>
            <a:pPr algn="ctr"/>
            <a:r>
              <a:rPr lang="es-419" dirty="0" smtClean="0"/>
              <a:t>¿Quién tiene mas talento</a:t>
            </a:r>
            <a:br>
              <a:rPr lang="es-419" dirty="0" smtClean="0"/>
            </a:br>
            <a:r>
              <a:rPr lang="es-419" dirty="0" smtClean="0"/>
              <a:t> J. Cole o </a:t>
            </a:r>
            <a:r>
              <a:rPr lang="es-419" dirty="0" err="1" smtClean="0"/>
              <a:t>Oukast</a:t>
            </a:r>
            <a:r>
              <a:rPr lang="es-419" dirty="0" smtClean="0"/>
              <a:t>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CBTV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70" y="2166805"/>
            <a:ext cx="3261039" cy="3261039"/>
          </a:xfrm>
          <a:prstGeom prst="rect">
            <a:avLst/>
          </a:prstGeom>
        </p:spPr>
      </p:pic>
      <p:pic>
        <p:nvPicPr>
          <p:cNvPr id="5" name="Picture 4" descr="File:&lt;strong&gt;Outkast&lt;/strong&gt;-big-boi-and-dre-present.jpg - Wikipedi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13" y="2378099"/>
            <a:ext cx="28575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51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527" y="614750"/>
            <a:ext cx="10561418" cy="1468800"/>
          </a:xfrm>
        </p:spPr>
        <p:txBody>
          <a:bodyPr/>
          <a:lstStyle/>
          <a:p>
            <a:r>
              <a:rPr lang="es-419" dirty="0" smtClean="0"/>
              <a:t>¿Prefieres Rihanna o </a:t>
            </a:r>
            <a:r>
              <a:rPr lang="es-419" dirty="0" err="1" smtClean="0"/>
              <a:t>Beyonce</a:t>
            </a:r>
            <a:r>
              <a:rPr lang="es-419" dirty="0" smtClean="0"/>
              <a:t>? </a:t>
            </a:r>
            <a:br>
              <a:rPr lang="es-419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oto de &lt;strong&gt;Rihanna&lt;/strong&gt; 51626 -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20" y="2247938"/>
            <a:ext cx="4336762" cy="3250240"/>
          </a:xfrm>
          <a:prstGeom prst="rect">
            <a:avLst/>
          </a:prstGeom>
        </p:spPr>
      </p:pic>
      <p:pic>
        <p:nvPicPr>
          <p:cNvPr id="5" name="Picture 4" descr="Music House: &lt;strong&gt;Beyonce&lt;/strong&gt; - Naughty Gir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82" y="2175876"/>
            <a:ext cx="4525818" cy="339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1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18" y="1270378"/>
            <a:ext cx="10561418" cy="1468800"/>
          </a:xfrm>
        </p:spPr>
        <p:txBody>
          <a:bodyPr/>
          <a:lstStyle/>
          <a:p>
            <a:r>
              <a:rPr lang="es-419" dirty="0" smtClean="0"/>
              <a:t>¿Prefieres el fútbol americano profesional o de la universidad?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riginal file ‎ (SVG file, nominally 135 × 135 pixels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82" y="3132944"/>
            <a:ext cx="3484909" cy="3484909"/>
          </a:xfrm>
          <a:prstGeom prst="rect">
            <a:avLst/>
          </a:prstGeom>
        </p:spPr>
      </p:pic>
      <p:pic>
        <p:nvPicPr>
          <p:cNvPr id="5" name="Picture 4" descr="File:&lt;strong&gt;Auburn&lt;/strong&gt; Tigers logo.sv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019" y="3046598"/>
            <a:ext cx="3845781" cy="339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52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1057941"/>
            <a:ext cx="10561418" cy="1468800"/>
          </a:xfrm>
        </p:spPr>
        <p:txBody>
          <a:bodyPr/>
          <a:lstStyle/>
          <a:p>
            <a:pPr algn="ctr"/>
            <a:r>
              <a:rPr lang="es-419" dirty="0" smtClean="0"/>
              <a:t>¿Quieres jugar deportes o pasar tiempo con amigos después de las clases?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eighty Matters: Do after school &lt;strong&gt;sports&lt;/strong&gt; help fuel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0067">
            <a:off x="34167" y="3618567"/>
            <a:ext cx="6162656" cy="1494444"/>
          </a:xfrm>
          <a:prstGeom prst="rect">
            <a:avLst/>
          </a:prstGeom>
        </p:spPr>
      </p:pic>
      <p:pic>
        <p:nvPicPr>
          <p:cNvPr id="5" name="Picture 4" descr="File:East Asian &lt;strong&gt;friends&lt;/strong&gt;.jpg - Wikimedia Common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052">
            <a:off x="7015018" y="3052609"/>
            <a:ext cx="45720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9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3382" y="383687"/>
            <a:ext cx="13284691" cy="1468800"/>
          </a:xfrm>
        </p:spPr>
        <p:txBody>
          <a:bodyPr/>
          <a:lstStyle/>
          <a:p>
            <a:r>
              <a:rPr lang="es-419" dirty="0" smtClean="0"/>
              <a:t>¿Prefieres la clase de ciencias o historia?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70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4546" y="374450"/>
            <a:ext cx="10561418" cy="1468800"/>
          </a:xfrm>
        </p:spPr>
        <p:txBody>
          <a:bodyPr/>
          <a:lstStyle/>
          <a:p>
            <a:r>
              <a:rPr lang="es-419" dirty="0" smtClean="0"/>
              <a:t>¿Prefieres frutas o verduras?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le:Culinary fruits front 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47" y="2488930"/>
            <a:ext cx="4849500" cy="3226226"/>
          </a:xfrm>
          <a:prstGeom prst="rect">
            <a:avLst/>
          </a:prstGeom>
        </p:spPr>
      </p:pic>
      <p:pic>
        <p:nvPicPr>
          <p:cNvPr id="5" name="Picture 4" descr="&lt;strong&gt;vegetables&lt;/strong&gt; | some biologically grown &lt;strong&gt;vegetables&lt;/strong&gt; I took 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73" y="2420159"/>
            <a:ext cx="5697672" cy="318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49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27" y="1251905"/>
            <a:ext cx="10561418" cy="1468800"/>
          </a:xfrm>
        </p:spPr>
        <p:txBody>
          <a:bodyPr/>
          <a:lstStyle/>
          <a:p>
            <a:r>
              <a:rPr lang="es-419" dirty="0" smtClean="0"/>
              <a:t>¿A que hora empieza la clase de ciencias?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8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5237" y="0"/>
            <a:ext cx="11446655" cy="1468800"/>
          </a:xfrm>
        </p:spPr>
        <p:txBody>
          <a:bodyPr/>
          <a:lstStyle/>
          <a:p>
            <a:r>
              <a:rPr lang="es-419" dirty="0" smtClean="0"/>
              <a:t>¿Quieres ir a España o Puerto Rico?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lag &lt;strong&gt;Spain&lt;/strong&gt; | Download the National Spanish fla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8" y="2024613"/>
            <a:ext cx="4884882" cy="3256588"/>
          </a:xfrm>
          <a:prstGeom prst="rect">
            <a:avLst/>
          </a:prstGeom>
        </p:spPr>
      </p:pic>
      <p:pic>
        <p:nvPicPr>
          <p:cNvPr id="5" name="Picture 4" descr="Wonderful friki world: 596 Visitas - Vamos a por las 60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387" y="2024613"/>
            <a:ext cx="5017754" cy="322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85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146" y="245141"/>
            <a:ext cx="10561418" cy="1468800"/>
          </a:xfrm>
        </p:spPr>
        <p:txBody>
          <a:bodyPr/>
          <a:lstStyle/>
          <a:p>
            <a:r>
              <a:rPr lang="es-419" dirty="0" smtClean="0"/>
              <a:t>¿Prefieres beber agua o refrescos?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 Tips for Visiting A Food or Wine Show – Sharing Th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57" y="2214729"/>
            <a:ext cx="2352117" cy="3408218"/>
          </a:xfrm>
          <a:prstGeom prst="rect">
            <a:avLst/>
          </a:prstGeom>
        </p:spPr>
      </p:pic>
      <p:pic>
        <p:nvPicPr>
          <p:cNvPr id="5" name="Picture 4" descr="World health officials want super-size tax on soda and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09" y="2480991"/>
            <a:ext cx="4555414" cy="25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24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40109" y="1173937"/>
            <a:ext cx="12462654" cy="1468800"/>
          </a:xfrm>
        </p:spPr>
        <p:txBody>
          <a:bodyPr/>
          <a:lstStyle/>
          <a:p>
            <a:r>
              <a:rPr lang="es-419" dirty="0" smtClean="0"/>
              <a:t>¿Juegas béisbol o futbol americano, o cual deporte juegas?</a:t>
            </a:r>
            <a:br>
              <a:rPr lang="es-419" dirty="0" smtClean="0"/>
            </a:br>
            <a:r>
              <a:rPr lang="es-419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 Tips for Visiting A Food or Wine Show – Sharing Th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57" y="2214729"/>
            <a:ext cx="2352117" cy="3408218"/>
          </a:xfrm>
          <a:prstGeom prst="rect">
            <a:avLst/>
          </a:prstGeom>
        </p:spPr>
      </p:pic>
      <p:pic>
        <p:nvPicPr>
          <p:cNvPr id="5" name="Picture 4" descr="World health officials want super-size tax on soda and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709" y="2480991"/>
            <a:ext cx="4555414" cy="25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16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Haz</a:t>
            </a:r>
            <a:r>
              <a:rPr lang="en-US" dirty="0" smtClean="0"/>
              <a:t> </a:t>
            </a:r>
            <a:r>
              <a:rPr lang="en-US" dirty="0" err="1" smtClean="0"/>
              <a:t>Ahora</a:t>
            </a:r>
            <a:r>
              <a:rPr lang="en-US" dirty="0" smtClean="0"/>
              <a:t> 8.15.18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are some different phrases you can use to greet each other in Spanish? </a:t>
            </a:r>
          </a:p>
          <a:p>
            <a:r>
              <a:rPr lang="en-US" sz="3600" dirty="0" smtClean="0"/>
              <a:t>Do you simply say hello in English or are there other ways to say hello to someone? </a:t>
            </a:r>
          </a:p>
        </p:txBody>
      </p:sp>
    </p:spTree>
    <p:extLst>
      <p:ext uri="{BB962C8B-B14F-4D97-AF65-F5344CB8AC3E}">
        <p14:creationId xmlns:p14="http://schemas.microsoft.com/office/powerpoint/2010/main" val="349343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73" y="779697"/>
            <a:ext cx="10571998" cy="970450"/>
          </a:xfrm>
        </p:spPr>
        <p:txBody>
          <a:bodyPr/>
          <a:lstStyle/>
          <a:p>
            <a:r>
              <a:rPr lang="en-US" dirty="0" smtClean="0"/>
              <a:t>Different ways to say hello in Spanish/Slang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youtu.be/CZMwicRL3ZM</a:t>
            </a:r>
            <a:r>
              <a:rPr lang="en-US" dirty="0" smtClean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08457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 </a:t>
            </a:r>
            <a:r>
              <a:rPr lang="en-US" dirty="0" err="1" smtClean="0"/>
              <a:t>compañero</a:t>
            </a:r>
            <a:r>
              <a:rPr lang="en-US" dirty="0" smtClean="0"/>
              <a:t> de </a:t>
            </a:r>
            <a:r>
              <a:rPr lang="en-US" dirty="0" err="1" smtClean="0"/>
              <a:t>clase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Van a </a:t>
            </a:r>
            <a:r>
              <a:rPr lang="en-US" sz="3600" dirty="0" err="1" smtClean="0"/>
              <a:t>recibir</a:t>
            </a:r>
            <a:r>
              <a:rPr lang="en-US" sz="3600" dirty="0" smtClean="0"/>
              <a:t> un </a:t>
            </a:r>
            <a:r>
              <a:rPr lang="en-US" sz="3600" dirty="0" err="1" smtClean="0"/>
              <a:t>sobre</a:t>
            </a:r>
            <a:r>
              <a:rPr lang="en-US" sz="3600" dirty="0" smtClean="0"/>
              <a:t> con </a:t>
            </a:r>
            <a:r>
              <a:rPr lang="en-US" sz="3600" dirty="0" err="1" smtClean="0"/>
              <a:t>una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conversación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mezclada</a:t>
            </a:r>
            <a:r>
              <a:rPr lang="en-US" sz="3600" dirty="0" smtClean="0"/>
              <a:t>. Con </a:t>
            </a:r>
            <a:r>
              <a:rPr lang="en-US" sz="3600" dirty="0" err="1" smtClean="0"/>
              <a:t>una</a:t>
            </a:r>
            <a:r>
              <a:rPr lang="en-US" sz="3600" dirty="0" smtClean="0"/>
              <a:t> </a:t>
            </a:r>
            <a:r>
              <a:rPr lang="en-US" sz="3600" dirty="0" err="1" smtClean="0"/>
              <a:t>pareja</a:t>
            </a:r>
            <a:r>
              <a:rPr lang="en-US" sz="3600" dirty="0" smtClean="0"/>
              <a:t> </a:t>
            </a:r>
            <a:r>
              <a:rPr lang="en-US" sz="3600" dirty="0" err="1" smtClean="0"/>
              <a:t>tienen</a:t>
            </a:r>
            <a:r>
              <a:rPr lang="en-US" sz="3600" dirty="0" smtClean="0"/>
              <a:t> que </a:t>
            </a:r>
            <a:r>
              <a:rPr lang="en-US" sz="3600" dirty="0" err="1" smtClean="0"/>
              <a:t>poner</a:t>
            </a:r>
            <a:r>
              <a:rPr lang="en-US" sz="3600" dirty="0" smtClean="0"/>
              <a:t> las </a:t>
            </a:r>
            <a:r>
              <a:rPr lang="en-US" sz="3600" dirty="0" err="1" smtClean="0"/>
              <a:t>frases</a:t>
            </a:r>
            <a:r>
              <a:rPr lang="en-US" sz="3600" dirty="0" smtClean="0"/>
              <a:t> </a:t>
            </a:r>
            <a:r>
              <a:rPr lang="en-US" sz="3600" dirty="0" err="1" smtClean="0"/>
              <a:t>en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una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orden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lógica</a:t>
            </a:r>
            <a:r>
              <a:rPr lang="en-US" sz="3600" dirty="0" smtClean="0">
                <a:solidFill>
                  <a:srgbClr val="FF0000"/>
                </a:solidFill>
              </a:rPr>
              <a:t>.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2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parejas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1. </a:t>
            </a:r>
            <a:r>
              <a:rPr lang="en-US" sz="2800" dirty="0" err="1" smtClean="0"/>
              <a:t>Hola</a:t>
            </a:r>
            <a:r>
              <a:rPr lang="en-US" sz="2800" dirty="0" smtClean="0"/>
              <a:t>, ¿</a:t>
            </a:r>
            <a:r>
              <a:rPr lang="en-US" sz="2800" dirty="0" err="1" smtClean="0"/>
              <a:t>Cómo</a:t>
            </a:r>
            <a:r>
              <a:rPr lang="en-US" sz="2800" dirty="0" smtClean="0"/>
              <a:t> </a:t>
            </a:r>
            <a:r>
              <a:rPr lang="en-US" sz="2800" dirty="0" err="1" smtClean="0"/>
              <a:t>estás</a:t>
            </a:r>
            <a:r>
              <a:rPr lang="en-US" sz="2800" dirty="0" smtClean="0"/>
              <a:t>? </a:t>
            </a:r>
          </a:p>
          <a:p>
            <a:r>
              <a:rPr lang="en-US" sz="2800" dirty="0" smtClean="0"/>
              <a:t>¿</a:t>
            </a:r>
            <a:r>
              <a:rPr lang="en-US" sz="2800" dirty="0" err="1" smtClean="0"/>
              <a:t>C</a:t>
            </a:r>
            <a:r>
              <a:rPr lang="en-US" sz="2800" dirty="0" err="1"/>
              <a:t>ó</a:t>
            </a:r>
            <a:r>
              <a:rPr lang="en-US" sz="2800" dirty="0" err="1" smtClean="0"/>
              <a:t>mo</a:t>
            </a:r>
            <a:r>
              <a:rPr lang="en-US" sz="2800" dirty="0" smtClean="0"/>
              <a:t> </a:t>
            </a:r>
            <a:r>
              <a:rPr lang="en-US" sz="2800" dirty="0" err="1" smtClean="0"/>
              <a:t>te</a:t>
            </a:r>
            <a:r>
              <a:rPr lang="en-US" sz="2800" dirty="0" smtClean="0"/>
              <a:t> llamas? </a:t>
            </a:r>
          </a:p>
          <a:p>
            <a:r>
              <a:rPr lang="en-US" sz="2800" dirty="0" smtClean="0"/>
              <a:t>¿De </a:t>
            </a:r>
            <a:r>
              <a:rPr lang="en-US" sz="2800" dirty="0" err="1" smtClean="0"/>
              <a:t>donde</a:t>
            </a:r>
            <a:r>
              <a:rPr lang="en-US" sz="2800" dirty="0" smtClean="0"/>
              <a:t> </a:t>
            </a:r>
            <a:r>
              <a:rPr lang="en-US" sz="2800" dirty="0" err="1" smtClean="0"/>
              <a:t>eres</a:t>
            </a:r>
            <a:r>
              <a:rPr lang="en-US" sz="2800" dirty="0" smtClean="0"/>
              <a:t>? </a:t>
            </a:r>
          </a:p>
          <a:p>
            <a:r>
              <a:rPr lang="en-US" sz="2800" dirty="0" smtClean="0"/>
              <a:t>¿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te</a:t>
            </a:r>
            <a:r>
              <a:rPr lang="en-US" sz="2800" dirty="0" smtClean="0"/>
              <a:t> </a:t>
            </a:r>
            <a:r>
              <a:rPr lang="en-US" sz="2800" dirty="0" err="1" smtClean="0"/>
              <a:t>gusta</a:t>
            </a:r>
            <a:r>
              <a:rPr lang="en-US" sz="2800" dirty="0" smtClean="0"/>
              <a:t> </a:t>
            </a:r>
            <a:r>
              <a:rPr lang="en-US" sz="2800" dirty="0" err="1" smtClean="0"/>
              <a:t>hacer</a:t>
            </a:r>
            <a:r>
              <a:rPr lang="en-US" sz="2800" dirty="0" smtClean="0"/>
              <a:t>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71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 smtClean="0"/>
              <a:t>Con una pareja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419" sz="3200" dirty="0" err="1" smtClean="0"/>
              <a:t>Create</a:t>
            </a:r>
            <a:r>
              <a:rPr lang="es-419" sz="3200" dirty="0" smtClean="0"/>
              <a:t> a short </a:t>
            </a:r>
            <a:r>
              <a:rPr lang="es-419" sz="3200" dirty="0" err="1" smtClean="0"/>
              <a:t>dialouge</a:t>
            </a:r>
            <a:r>
              <a:rPr lang="es-419" sz="3200" dirty="0" smtClean="0"/>
              <a:t> </a:t>
            </a:r>
            <a:r>
              <a:rPr lang="es-419" sz="3200" dirty="0" err="1" smtClean="0"/>
              <a:t>or</a:t>
            </a:r>
            <a:r>
              <a:rPr lang="es-419" sz="3200" dirty="0" smtClean="0"/>
              <a:t> (</a:t>
            </a:r>
            <a:r>
              <a:rPr lang="es-419" sz="3200" dirty="0" err="1" smtClean="0"/>
              <a:t>skit</a:t>
            </a:r>
            <a:r>
              <a:rPr lang="es-419" sz="3200" dirty="0" smtClean="0"/>
              <a:t>) </a:t>
            </a:r>
            <a:r>
              <a:rPr lang="es-419" sz="3200" dirty="0" err="1" smtClean="0"/>
              <a:t>introducing</a:t>
            </a:r>
            <a:r>
              <a:rPr lang="es-419" sz="3200" dirty="0"/>
              <a:t> </a:t>
            </a:r>
            <a:r>
              <a:rPr lang="es-419" sz="3200" dirty="0" err="1" smtClean="0"/>
              <a:t>yourself</a:t>
            </a:r>
            <a:r>
              <a:rPr lang="es-419" sz="3200" dirty="0" smtClean="0"/>
              <a:t> to </a:t>
            </a:r>
            <a:r>
              <a:rPr lang="es-419" sz="3200" dirty="0" err="1" smtClean="0"/>
              <a:t>your</a:t>
            </a:r>
            <a:r>
              <a:rPr lang="es-419" sz="3200" dirty="0" smtClean="0"/>
              <a:t> </a:t>
            </a:r>
            <a:r>
              <a:rPr lang="es-419" sz="3200" dirty="0" err="1" smtClean="0"/>
              <a:t>partner</a:t>
            </a:r>
            <a:r>
              <a:rPr lang="es-419" sz="3200" dirty="0" smtClean="0"/>
              <a:t> and viceversa </a:t>
            </a:r>
            <a:r>
              <a:rPr lang="es-419" sz="3200" dirty="0" err="1" smtClean="0"/>
              <a:t>you</a:t>
            </a:r>
            <a:r>
              <a:rPr lang="es-419" sz="3200" dirty="0" smtClean="0"/>
              <a:t> </a:t>
            </a:r>
            <a:r>
              <a:rPr lang="es-419" sz="3200" dirty="0" err="1" smtClean="0"/>
              <a:t>must</a:t>
            </a:r>
            <a:r>
              <a:rPr lang="es-419" sz="3200" dirty="0" smtClean="0"/>
              <a:t> </a:t>
            </a:r>
            <a:r>
              <a:rPr lang="es-419" sz="3200" dirty="0" err="1" smtClean="0"/>
              <a:t>include</a:t>
            </a:r>
            <a:r>
              <a:rPr lang="es-419" sz="3200" dirty="0" smtClean="0"/>
              <a:t>:</a:t>
            </a:r>
          </a:p>
          <a:p>
            <a:r>
              <a:rPr lang="es-419" sz="3200" dirty="0" err="1" smtClean="0"/>
              <a:t>Greeting</a:t>
            </a:r>
            <a:r>
              <a:rPr lang="es-419" sz="3200" dirty="0" smtClean="0"/>
              <a:t>/a </a:t>
            </a:r>
            <a:r>
              <a:rPr lang="es-419" sz="3200" dirty="0" err="1" smtClean="0"/>
              <a:t>way</a:t>
            </a:r>
            <a:r>
              <a:rPr lang="es-419" sz="3200" dirty="0" smtClean="0"/>
              <a:t> to </a:t>
            </a:r>
            <a:r>
              <a:rPr lang="es-419" sz="3200" dirty="0" err="1" smtClean="0"/>
              <a:t>say</a:t>
            </a:r>
            <a:r>
              <a:rPr lang="es-419" sz="3200" dirty="0" smtClean="0"/>
              <a:t> </a:t>
            </a:r>
            <a:r>
              <a:rPr lang="es-419" sz="3200" dirty="0" err="1" smtClean="0"/>
              <a:t>hello</a:t>
            </a:r>
            <a:r>
              <a:rPr lang="es-419" sz="3200" dirty="0" smtClean="0"/>
              <a:t> </a:t>
            </a:r>
          </a:p>
          <a:p>
            <a:r>
              <a:rPr lang="es-419" sz="3200" dirty="0" smtClean="0"/>
              <a:t> 2 </a:t>
            </a:r>
            <a:r>
              <a:rPr lang="es-419" sz="3200" dirty="0" err="1" smtClean="0"/>
              <a:t>questions</a:t>
            </a:r>
            <a:r>
              <a:rPr lang="es-419" sz="3200" dirty="0" smtClean="0"/>
              <a:t> </a:t>
            </a:r>
            <a:r>
              <a:rPr lang="es-419" sz="3200" dirty="0" err="1" smtClean="0"/>
              <a:t>each</a:t>
            </a:r>
            <a:r>
              <a:rPr lang="es-419" sz="3200" dirty="0" smtClean="0"/>
              <a:t>  </a:t>
            </a:r>
          </a:p>
          <a:p>
            <a:r>
              <a:rPr lang="es-419" sz="3200" dirty="0" smtClean="0"/>
              <a:t>2 responses </a:t>
            </a:r>
            <a:r>
              <a:rPr lang="es-419" sz="3200" dirty="0" err="1" smtClean="0"/>
              <a:t>each</a:t>
            </a:r>
            <a:r>
              <a:rPr lang="es-419" sz="3200" dirty="0" smtClean="0"/>
              <a:t> </a:t>
            </a:r>
          </a:p>
          <a:p>
            <a:r>
              <a:rPr lang="es-419" sz="3200" dirty="0" err="1" smtClean="0"/>
              <a:t>Salutation</a:t>
            </a:r>
            <a:r>
              <a:rPr lang="es-419" sz="3200" dirty="0" smtClean="0"/>
              <a:t> (</a:t>
            </a:r>
            <a:r>
              <a:rPr lang="es-419" sz="3200" dirty="0" err="1" smtClean="0"/>
              <a:t>goodbye</a:t>
            </a:r>
            <a:r>
              <a:rPr lang="es-419" sz="3200" dirty="0" smtClean="0"/>
              <a:t>)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4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6" y="5481563"/>
            <a:ext cx="10561418" cy="1468800"/>
          </a:xfrm>
        </p:spPr>
        <p:txBody>
          <a:bodyPr/>
          <a:lstStyle/>
          <a:p>
            <a:r>
              <a:rPr lang="en-US" sz="3200" dirty="0" err="1" smtClean="0"/>
              <a:t>Conjuga</a:t>
            </a:r>
            <a:r>
              <a:rPr lang="en-US" sz="3200" dirty="0" smtClean="0"/>
              <a:t> </a:t>
            </a:r>
            <a:r>
              <a:rPr lang="en-US" sz="3200" dirty="0" err="1" smtClean="0"/>
              <a:t>los</a:t>
            </a:r>
            <a:r>
              <a:rPr lang="en-US" sz="3200" dirty="0" smtClean="0"/>
              <a:t> </a:t>
            </a:r>
            <a:r>
              <a:rPr lang="en-US" sz="3200" dirty="0" err="1" smtClean="0"/>
              <a:t>verbos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**Also, please cut off the signed part of your syllabus and place it on the top right hand corner of your desk 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78945" y="585508"/>
            <a:ext cx="11252691" cy="3299381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1. </a:t>
            </a:r>
            <a:r>
              <a:rPr lang="en-US" sz="2800" b="1" dirty="0" err="1" smtClean="0">
                <a:solidFill>
                  <a:schemeClr val="bg1"/>
                </a:solidFill>
              </a:rPr>
              <a:t>Yo</a:t>
            </a:r>
            <a:r>
              <a:rPr lang="en-US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</a:rPr>
              <a:t>estudiar</a:t>
            </a:r>
            <a:r>
              <a:rPr lang="en-US" sz="2800" b="1" dirty="0" smtClean="0">
                <a:solidFill>
                  <a:schemeClr val="bg1"/>
                </a:solidFill>
              </a:rPr>
              <a:t>) ____________ para la </a:t>
            </a:r>
            <a:r>
              <a:rPr lang="en-US" sz="2800" b="1" dirty="0" err="1" smtClean="0">
                <a:solidFill>
                  <a:schemeClr val="bg1"/>
                </a:solidFill>
              </a:rPr>
              <a:t>clase</a:t>
            </a:r>
            <a:r>
              <a:rPr lang="en-US" sz="2800" b="1" dirty="0" smtClean="0">
                <a:solidFill>
                  <a:schemeClr val="bg1"/>
                </a:solidFill>
              </a:rPr>
              <a:t> de </a:t>
            </a:r>
            <a:r>
              <a:rPr lang="en-US" sz="2800" b="1" dirty="0" err="1" smtClean="0">
                <a:solidFill>
                  <a:schemeClr val="bg1"/>
                </a:solidFill>
              </a:rPr>
              <a:t>Español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todos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los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días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2. </a:t>
            </a:r>
            <a:r>
              <a:rPr lang="en-US" sz="2800" b="1" dirty="0" err="1" smtClean="0">
                <a:solidFill>
                  <a:schemeClr val="bg1"/>
                </a:solidFill>
              </a:rPr>
              <a:t>Ellas</a:t>
            </a:r>
            <a:r>
              <a:rPr lang="en-US" sz="2800" b="1" dirty="0" smtClean="0">
                <a:solidFill>
                  <a:schemeClr val="bg1"/>
                </a:solidFill>
              </a:rPr>
              <a:t> (</a:t>
            </a:r>
            <a:r>
              <a:rPr lang="en-US" sz="2800" b="1" dirty="0" err="1" smtClean="0">
                <a:solidFill>
                  <a:schemeClr val="bg1"/>
                </a:solidFill>
              </a:rPr>
              <a:t>vivir</a:t>
            </a:r>
            <a:r>
              <a:rPr lang="en-US" sz="2800" b="1" dirty="0" smtClean="0">
                <a:solidFill>
                  <a:schemeClr val="bg1"/>
                </a:solidFill>
              </a:rPr>
              <a:t>) __________________ </a:t>
            </a:r>
            <a:r>
              <a:rPr lang="en-US" sz="2800" b="1" dirty="0" err="1" smtClean="0">
                <a:solidFill>
                  <a:schemeClr val="bg1"/>
                </a:solidFill>
              </a:rPr>
              <a:t>en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una</a:t>
            </a:r>
            <a:r>
              <a:rPr lang="en-US" sz="2800" b="1" dirty="0" smtClean="0">
                <a:solidFill>
                  <a:schemeClr val="bg1"/>
                </a:solidFill>
              </a:rPr>
              <a:t> casa.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3. </a:t>
            </a:r>
            <a:r>
              <a:rPr lang="en-US" sz="2800" b="1" dirty="0" err="1" smtClean="0">
                <a:solidFill>
                  <a:schemeClr val="bg1"/>
                </a:solidFill>
              </a:rPr>
              <a:t>Nosotros</a:t>
            </a:r>
            <a:r>
              <a:rPr lang="en-US" sz="2800" b="1" dirty="0" smtClean="0">
                <a:solidFill>
                  <a:schemeClr val="bg1"/>
                </a:solidFill>
              </a:rPr>
              <a:t> (comer) _______________ </a:t>
            </a:r>
            <a:r>
              <a:rPr lang="en-US" sz="2800" b="1" dirty="0" err="1" smtClean="0">
                <a:solidFill>
                  <a:schemeClr val="bg1"/>
                </a:solidFill>
              </a:rPr>
              <a:t>hamburguesas</a:t>
            </a:r>
            <a:r>
              <a:rPr lang="en-US" sz="2800" b="1" dirty="0" smtClean="0">
                <a:solidFill>
                  <a:schemeClr val="bg1"/>
                </a:solidFill>
              </a:rPr>
              <a:t> para </a:t>
            </a:r>
            <a:r>
              <a:rPr lang="en-US" sz="2800" b="1" dirty="0" err="1" smtClean="0">
                <a:solidFill>
                  <a:schemeClr val="bg1"/>
                </a:solidFill>
              </a:rPr>
              <a:t>almuerzo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4. El (</a:t>
            </a:r>
            <a:r>
              <a:rPr lang="en-US" sz="2800" b="1" dirty="0" err="1" smtClean="0">
                <a:solidFill>
                  <a:schemeClr val="bg1"/>
                </a:solidFill>
              </a:rPr>
              <a:t>ser</a:t>
            </a:r>
            <a:r>
              <a:rPr lang="en-US" sz="2800" b="1" dirty="0" smtClean="0">
                <a:solidFill>
                  <a:schemeClr val="bg1"/>
                </a:solidFill>
              </a:rPr>
              <a:t>) ____________ </a:t>
            </a:r>
            <a:r>
              <a:rPr lang="en-US" sz="2800" b="1" dirty="0" err="1" smtClean="0">
                <a:solidFill>
                  <a:schemeClr val="bg1"/>
                </a:solidFill>
              </a:rPr>
              <a:t>muy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bajo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2800" b="1" dirty="0" smtClean="0">
                <a:solidFill>
                  <a:schemeClr val="bg1"/>
                </a:solidFill>
              </a:rPr>
              <a:t>5. </a:t>
            </a:r>
            <a:r>
              <a:rPr lang="en-US" sz="2800" b="1" dirty="0" err="1" smtClean="0">
                <a:solidFill>
                  <a:schemeClr val="bg1"/>
                </a:solidFill>
              </a:rPr>
              <a:t>Tu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err="1" smtClean="0">
                <a:solidFill>
                  <a:schemeClr val="bg1"/>
                </a:solidFill>
              </a:rPr>
              <a:t>estar</a:t>
            </a:r>
            <a:r>
              <a:rPr lang="en-US" sz="2800" b="1" dirty="0" smtClean="0">
                <a:solidFill>
                  <a:schemeClr val="bg1"/>
                </a:solidFill>
              </a:rPr>
              <a:t>) ____________ </a:t>
            </a:r>
            <a:r>
              <a:rPr lang="en-US" sz="2800" b="1" dirty="0" err="1" smtClean="0">
                <a:solidFill>
                  <a:schemeClr val="bg1"/>
                </a:solidFill>
              </a:rPr>
              <a:t>muy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cansado</a:t>
            </a:r>
            <a:r>
              <a:rPr lang="en-US" sz="28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endParaRPr lang="en-US" sz="2800" dirty="0" smtClean="0"/>
          </a:p>
          <a:p>
            <a:pPr algn="l"/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5" name="Ink 134"/>
              <p14:cNvContentPartPr/>
              <p14:nvPr/>
            </p14:nvContentPartPr>
            <p14:xfrm>
              <a:off x="3454353" y="2909429"/>
              <a:ext cx="508320" cy="933120"/>
            </p14:xfrm>
          </p:contentPart>
        </mc:Choice>
        <mc:Fallback xmlns="">
          <p:pic>
            <p:nvPicPr>
              <p:cNvPr id="135" name="Ink 134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36353" y="2891429"/>
                <a:ext cx="544320" cy="96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6" name="SMARTInkShape-Group100"/>
          <p:cNvGrpSpPr/>
          <p:nvPr/>
        </p:nvGrpSpPr>
        <p:grpSpPr>
          <a:xfrm>
            <a:off x="3340100" y="615973"/>
            <a:ext cx="1574775" cy="387328"/>
            <a:chOff x="3340100" y="615973"/>
            <a:chExt cx="1574775" cy="387328"/>
          </a:xfrm>
        </p:grpSpPr>
        <p:sp>
          <p:nvSpPr>
            <p:cNvPr id="137" name="SMARTInkShape-270"/>
            <p:cNvSpPr/>
            <p:nvPr>
              <p:custDataLst>
                <p:tags r:id="rId22"/>
              </p:custDataLst>
            </p:nvPr>
          </p:nvSpPr>
          <p:spPr>
            <a:xfrm>
              <a:off x="3340100" y="742973"/>
              <a:ext cx="184151" cy="260303"/>
            </a:xfrm>
            <a:custGeom>
              <a:avLst/>
              <a:gdLst/>
              <a:ahLst/>
              <a:cxnLst/>
              <a:rect l="0" t="0" r="0" b="0"/>
              <a:pathLst>
                <a:path w="184151" h="260303">
                  <a:moveTo>
                    <a:pt x="12700" y="38077"/>
                  </a:moveTo>
                  <a:lnTo>
                    <a:pt x="12700" y="38077"/>
                  </a:lnTo>
                  <a:lnTo>
                    <a:pt x="12700" y="32610"/>
                  </a:lnTo>
                  <a:lnTo>
                    <a:pt x="11995" y="32315"/>
                  </a:lnTo>
                  <a:lnTo>
                    <a:pt x="78" y="31727"/>
                  </a:lnTo>
                  <a:lnTo>
                    <a:pt x="0" y="71946"/>
                  </a:lnTo>
                  <a:lnTo>
                    <a:pt x="6881" y="99286"/>
                  </a:lnTo>
                  <a:lnTo>
                    <a:pt x="11342" y="107893"/>
                  </a:lnTo>
                  <a:lnTo>
                    <a:pt x="11795" y="110021"/>
                  </a:lnTo>
                  <a:lnTo>
                    <a:pt x="24433" y="132073"/>
                  </a:lnTo>
                  <a:lnTo>
                    <a:pt x="36931" y="144850"/>
                  </a:lnTo>
                  <a:lnTo>
                    <a:pt x="39462" y="145504"/>
                  </a:lnTo>
                  <a:lnTo>
                    <a:pt x="41125" y="145678"/>
                  </a:lnTo>
                  <a:lnTo>
                    <a:pt x="44853" y="147754"/>
                  </a:lnTo>
                  <a:lnTo>
                    <a:pt x="48863" y="150322"/>
                  </a:lnTo>
                  <a:lnTo>
                    <a:pt x="55087" y="151768"/>
                  </a:lnTo>
                  <a:lnTo>
                    <a:pt x="65624" y="152297"/>
                  </a:lnTo>
                  <a:lnTo>
                    <a:pt x="69853" y="150460"/>
                  </a:lnTo>
                  <a:lnTo>
                    <a:pt x="74085" y="147997"/>
                  </a:lnTo>
                  <a:lnTo>
                    <a:pt x="82550" y="146416"/>
                  </a:lnTo>
                  <a:lnTo>
                    <a:pt x="91017" y="146104"/>
                  </a:lnTo>
                  <a:lnTo>
                    <a:pt x="92428" y="145373"/>
                  </a:lnTo>
                  <a:lnTo>
                    <a:pt x="93368" y="144180"/>
                  </a:lnTo>
                  <a:lnTo>
                    <a:pt x="95119" y="140973"/>
                  </a:lnTo>
                  <a:lnTo>
                    <a:pt x="98249" y="137195"/>
                  </a:lnTo>
                  <a:lnTo>
                    <a:pt x="101992" y="135046"/>
                  </a:lnTo>
                  <a:lnTo>
                    <a:pt x="106007" y="133386"/>
                  </a:lnTo>
                  <a:lnTo>
                    <a:pt x="112235" y="129189"/>
                  </a:lnTo>
                  <a:lnTo>
                    <a:pt x="118549" y="126927"/>
                  </a:lnTo>
                  <a:lnTo>
                    <a:pt x="130000" y="117543"/>
                  </a:lnTo>
                  <a:lnTo>
                    <a:pt x="131861" y="113847"/>
                  </a:lnTo>
                  <a:lnTo>
                    <a:pt x="132357" y="111874"/>
                  </a:lnTo>
                  <a:lnTo>
                    <a:pt x="138730" y="102806"/>
                  </a:lnTo>
                  <a:lnTo>
                    <a:pt x="143873" y="96750"/>
                  </a:lnTo>
                  <a:lnTo>
                    <a:pt x="145763" y="90053"/>
                  </a:lnTo>
                  <a:lnTo>
                    <a:pt x="150357" y="84040"/>
                  </a:lnTo>
                  <a:lnTo>
                    <a:pt x="152500" y="78115"/>
                  </a:lnTo>
                  <a:lnTo>
                    <a:pt x="157788" y="71058"/>
                  </a:lnTo>
                  <a:lnTo>
                    <a:pt x="158465" y="66821"/>
                  </a:lnTo>
                  <a:lnTo>
                    <a:pt x="159265" y="65706"/>
                  </a:lnTo>
                  <a:lnTo>
                    <a:pt x="160505" y="64963"/>
                  </a:lnTo>
                  <a:lnTo>
                    <a:pt x="162037" y="64468"/>
                  </a:lnTo>
                  <a:lnTo>
                    <a:pt x="163057" y="63432"/>
                  </a:lnTo>
                  <a:lnTo>
                    <a:pt x="164192" y="60400"/>
                  </a:lnTo>
                  <a:lnTo>
                    <a:pt x="165020" y="51947"/>
                  </a:lnTo>
                  <a:lnTo>
                    <a:pt x="160720" y="45939"/>
                  </a:lnTo>
                  <a:lnTo>
                    <a:pt x="159009" y="39252"/>
                  </a:lnTo>
                  <a:lnTo>
                    <a:pt x="147012" y="26346"/>
                  </a:lnTo>
                  <a:lnTo>
                    <a:pt x="145535" y="20499"/>
                  </a:lnTo>
                  <a:lnTo>
                    <a:pt x="142763" y="16624"/>
                  </a:lnTo>
                  <a:lnTo>
                    <a:pt x="139180" y="14431"/>
                  </a:lnTo>
                  <a:lnTo>
                    <a:pt x="134502" y="13023"/>
                  </a:lnTo>
                  <a:lnTo>
                    <a:pt x="134118" y="12202"/>
                  </a:lnTo>
                  <a:lnTo>
                    <a:pt x="133691" y="9409"/>
                  </a:lnTo>
                  <a:lnTo>
                    <a:pt x="132872" y="8381"/>
                  </a:lnTo>
                  <a:lnTo>
                    <a:pt x="127271" y="6407"/>
                  </a:lnTo>
                  <a:lnTo>
                    <a:pt x="121984" y="1979"/>
                  </a:lnTo>
                  <a:lnTo>
                    <a:pt x="114641" y="55"/>
                  </a:lnTo>
                  <a:lnTo>
                    <a:pt x="111030" y="0"/>
                  </a:lnTo>
                  <a:lnTo>
                    <a:pt x="110003" y="698"/>
                  </a:lnTo>
                  <a:lnTo>
                    <a:pt x="109319" y="1869"/>
                  </a:lnTo>
                  <a:lnTo>
                    <a:pt x="108863" y="3355"/>
                  </a:lnTo>
                  <a:lnTo>
                    <a:pt x="107853" y="4346"/>
                  </a:lnTo>
                  <a:lnTo>
                    <a:pt x="104849" y="5446"/>
                  </a:lnTo>
                  <a:lnTo>
                    <a:pt x="97172" y="6859"/>
                  </a:lnTo>
                  <a:lnTo>
                    <a:pt x="90959" y="10639"/>
                  </a:lnTo>
                  <a:lnTo>
                    <a:pt x="83797" y="12409"/>
                  </a:lnTo>
                  <a:lnTo>
                    <a:pt x="58398" y="36832"/>
                  </a:lnTo>
                  <a:lnTo>
                    <a:pt x="39947" y="63395"/>
                  </a:lnTo>
                  <a:lnTo>
                    <a:pt x="38215" y="67674"/>
                  </a:lnTo>
                  <a:lnTo>
                    <a:pt x="28046" y="84771"/>
                  </a:lnTo>
                  <a:lnTo>
                    <a:pt x="25923" y="94834"/>
                  </a:lnTo>
                  <a:lnTo>
                    <a:pt x="25748" y="97082"/>
                  </a:lnTo>
                  <a:lnTo>
                    <a:pt x="23673" y="101461"/>
                  </a:lnTo>
                  <a:lnTo>
                    <a:pt x="22132" y="103616"/>
                  </a:lnTo>
                  <a:lnTo>
                    <a:pt x="19963" y="113392"/>
                  </a:lnTo>
                  <a:lnTo>
                    <a:pt x="19057" y="159599"/>
                  </a:lnTo>
                  <a:lnTo>
                    <a:pt x="19756" y="192528"/>
                  </a:lnTo>
                  <a:lnTo>
                    <a:pt x="26889" y="209399"/>
                  </a:lnTo>
                  <a:lnTo>
                    <a:pt x="35474" y="220094"/>
                  </a:lnTo>
                  <a:lnTo>
                    <a:pt x="39463" y="228574"/>
                  </a:lnTo>
                  <a:lnTo>
                    <a:pt x="41125" y="230691"/>
                  </a:lnTo>
                  <a:lnTo>
                    <a:pt x="44854" y="233044"/>
                  </a:lnTo>
                  <a:lnTo>
                    <a:pt x="48863" y="234796"/>
                  </a:lnTo>
                  <a:lnTo>
                    <a:pt x="55087" y="239043"/>
                  </a:lnTo>
                  <a:lnTo>
                    <a:pt x="61399" y="241321"/>
                  </a:lnTo>
                  <a:lnTo>
                    <a:pt x="67738" y="245445"/>
                  </a:lnTo>
                  <a:lnTo>
                    <a:pt x="74085" y="247686"/>
                  </a:lnTo>
                  <a:lnTo>
                    <a:pt x="89292" y="258876"/>
                  </a:lnTo>
                  <a:lnTo>
                    <a:pt x="103516" y="260200"/>
                  </a:lnTo>
                  <a:lnTo>
                    <a:pt x="115541" y="260302"/>
                  </a:lnTo>
                  <a:lnTo>
                    <a:pt x="155989" y="253323"/>
                  </a:lnTo>
                  <a:lnTo>
                    <a:pt x="164972" y="248961"/>
                  </a:lnTo>
                  <a:lnTo>
                    <a:pt x="184150" y="24762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SMARTInkShape-271"/>
            <p:cNvSpPr/>
            <p:nvPr>
              <p:custDataLst>
                <p:tags r:id="rId23"/>
              </p:custDataLst>
            </p:nvPr>
          </p:nvSpPr>
          <p:spPr>
            <a:xfrm>
              <a:off x="3556003" y="743028"/>
              <a:ext cx="196841" cy="253923"/>
            </a:xfrm>
            <a:custGeom>
              <a:avLst/>
              <a:gdLst/>
              <a:ahLst/>
              <a:cxnLst/>
              <a:rect l="0" t="0" r="0" b="0"/>
              <a:pathLst>
                <a:path w="196841" h="253923">
                  <a:moveTo>
                    <a:pt x="158747" y="50722"/>
                  </a:moveTo>
                  <a:lnTo>
                    <a:pt x="158747" y="50722"/>
                  </a:lnTo>
                  <a:lnTo>
                    <a:pt x="158747" y="31940"/>
                  </a:lnTo>
                  <a:lnTo>
                    <a:pt x="147007" y="19934"/>
                  </a:lnTo>
                  <a:lnTo>
                    <a:pt x="146131" y="13589"/>
                  </a:lnTo>
                  <a:lnTo>
                    <a:pt x="145397" y="13267"/>
                  </a:lnTo>
                  <a:lnTo>
                    <a:pt x="142701" y="12909"/>
                  </a:lnTo>
                  <a:lnTo>
                    <a:pt x="141700" y="12107"/>
                  </a:lnTo>
                  <a:lnTo>
                    <a:pt x="140587" y="9336"/>
                  </a:lnTo>
                  <a:lnTo>
                    <a:pt x="139585" y="8315"/>
                  </a:lnTo>
                  <a:lnTo>
                    <a:pt x="136590" y="7180"/>
                  </a:lnTo>
                  <a:lnTo>
                    <a:pt x="110635" y="5582"/>
                  </a:lnTo>
                  <a:lnTo>
                    <a:pt x="101710" y="1249"/>
                  </a:lnTo>
                  <a:lnTo>
                    <a:pt x="83416" y="0"/>
                  </a:lnTo>
                  <a:lnTo>
                    <a:pt x="77524" y="1838"/>
                  </a:lnTo>
                  <a:lnTo>
                    <a:pt x="72553" y="4301"/>
                  </a:lnTo>
                  <a:lnTo>
                    <a:pt x="61732" y="5883"/>
                  </a:lnTo>
                  <a:lnTo>
                    <a:pt x="49586" y="6195"/>
                  </a:lnTo>
                  <a:lnTo>
                    <a:pt x="44850" y="8119"/>
                  </a:lnTo>
                  <a:lnTo>
                    <a:pt x="40393" y="10621"/>
                  </a:lnTo>
                  <a:lnTo>
                    <a:pt x="31782" y="12227"/>
                  </a:lnTo>
                  <a:lnTo>
                    <a:pt x="23287" y="12544"/>
                  </a:lnTo>
                  <a:lnTo>
                    <a:pt x="19050" y="14469"/>
                  </a:lnTo>
                  <a:lnTo>
                    <a:pt x="16932" y="15970"/>
                  </a:lnTo>
                  <a:lnTo>
                    <a:pt x="14579" y="19519"/>
                  </a:lnTo>
                  <a:lnTo>
                    <a:pt x="13952" y="21453"/>
                  </a:lnTo>
                  <a:lnTo>
                    <a:pt x="12828" y="22743"/>
                  </a:lnTo>
                  <a:lnTo>
                    <a:pt x="3969" y="28353"/>
                  </a:lnTo>
                  <a:lnTo>
                    <a:pt x="1762" y="32079"/>
                  </a:lnTo>
                  <a:lnTo>
                    <a:pt x="100" y="37674"/>
                  </a:lnTo>
                  <a:lnTo>
                    <a:pt x="0" y="47472"/>
                  </a:lnTo>
                  <a:lnTo>
                    <a:pt x="1880" y="51159"/>
                  </a:lnTo>
                  <a:lnTo>
                    <a:pt x="10537" y="61911"/>
                  </a:lnTo>
                  <a:lnTo>
                    <a:pt x="11737" y="65808"/>
                  </a:lnTo>
                  <a:lnTo>
                    <a:pt x="12762" y="67129"/>
                  </a:lnTo>
                  <a:lnTo>
                    <a:pt x="25525" y="74643"/>
                  </a:lnTo>
                  <a:lnTo>
                    <a:pt x="37260" y="79201"/>
                  </a:lnTo>
                  <a:lnTo>
                    <a:pt x="48803" y="86190"/>
                  </a:lnTo>
                  <a:lnTo>
                    <a:pt x="62058" y="90184"/>
                  </a:lnTo>
                  <a:lnTo>
                    <a:pt x="75050" y="97558"/>
                  </a:lnTo>
                  <a:lnTo>
                    <a:pt x="103065" y="106359"/>
                  </a:lnTo>
                  <a:lnTo>
                    <a:pt x="133333" y="131394"/>
                  </a:lnTo>
                  <a:lnTo>
                    <a:pt x="137574" y="133143"/>
                  </a:lnTo>
                  <a:lnTo>
                    <a:pt x="154514" y="148166"/>
                  </a:lnTo>
                  <a:lnTo>
                    <a:pt x="156865" y="152356"/>
                  </a:lnTo>
                  <a:lnTo>
                    <a:pt x="157493" y="154462"/>
                  </a:lnTo>
                  <a:lnTo>
                    <a:pt x="158616" y="155865"/>
                  </a:lnTo>
                  <a:lnTo>
                    <a:pt x="162863" y="158546"/>
                  </a:lnTo>
                  <a:lnTo>
                    <a:pt x="169992" y="171489"/>
                  </a:lnTo>
                  <a:lnTo>
                    <a:pt x="170477" y="173566"/>
                  </a:lnTo>
                  <a:lnTo>
                    <a:pt x="176346" y="184082"/>
                  </a:lnTo>
                  <a:lnTo>
                    <a:pt x="176829" y="186196"/>
                  </a:lnTo>
                  <a:lnTo>
                    <a:pt x="183180" y="195518"/>
                  </a:lnTo>
                  <a:lnTo>
                    <a:pt x="188320" y="201594"/>
                  </a:lnTo>
                  <a:lnTo>
                    <a:pt x="190210" y="208295"/>
                  </a:lnTo>
                  <a:lnTo>
                    <a:pt x="190412" y="212494"/>
                  </a:lnTo>
                  <a:lnTo>
                    <a:pt x="191146" y="213604"/>
                  </a:lnTo>
                  <a:lnTo>
                    <a:pt x="192341" y="214343"/>
                  </a:lnTo>
                  <a:lnTo>
                    <a:pt x="193843" y="214836"/>
                  </a:lnTo>
                  <a:lnTo>
                    <a:pt x="194844" y="215870"/>
                  </a:lnTo>
                  <a:lnTo>
                    <a:pt x="196583" y="221203"/>
                  </a:lnTo>
                  <a:lnTo>
                    <a:pt x="196840" y="228235"/>
                  </a:lnTo>
                  <a:lnTo>
                    <a:pt x="193474" y="228437"/>
                  </a:lnTo>
                  <a:lnTo>
                    <a:pt x="192482" y="229171"/>
                  </a:lnTo>
                  <a:lnTo>
                    <a:pt x="190575" y="234608"/>
                  </a:lnTo>
                  <a:lnTo>
                    <a:pt x="187149" y="234794"/>
                  </a:lnTo>
                  <a:lnTo>
                    <a:pt x="186148" y="235525"/>
                  </a:lnTo>
                  <a:lnTo>
                    <a:pt x="184225" y="240958"/>
                  </a:lnTo>
                  <a:lnTo>
                    <a:pt x="172593" y="241215"/>
                  </a:lnTo>
                  <a:lnTo>
                    <a:pt x="166604" y="245585"/>
                  </a:lnTo>
                  <a:lnTo>
                    <a:pt x="159921" y="247310"/>
                  </a:lnTo>
                  <a:lnTo>
                    <a:pt x="112846" y="247572"/>
                  </a:lnTo>
                  <a:lnTo>
                    <a:pt x="108234" y="247572"/>
                  </a:lnTo>
                  <a:lnTo>
                    <a:pt x="107947" y="25392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SMARTInkShape-272"/>
            <p:cNvSpPr/>
            <p:nvPr>
              <p:custDataLst>
                <p:tags r:id="rId24"/>
              </p:custDataLst>
            </p:nvPr>
          </p:nvSpPr>
          <p:spPr>
            <a:xfrm>
              <a:off x="3810078" y="667633"/>
              <a:ext cx="38023" cy="316618"/>
            </a:xfrm>
            <a:custGeom>
              <a:avLst/>
              <a:gdLst/>
              <a:ahLst/>
              <a:cxnLst/>
              <a:rect l="0" t="0" r="0" b="0"/>
              <a:pathLst>
                <a:path w="38023" h="316618">
                  <a:moveTo>
                    <a:pt x="38022" y="5467"/>
                  </a:moveTo>
                  <a:lnTo>
                    <a:pt x="38022" y="5467"/>
                  </a:lnTo>
                  <a:lnTo>
                    <a:pt x="38022" y="0"/>
                  </a:lnTo>
                  <a:lnTo>
                    <a:pt x="32555" y="4662"/>
                  </a:lnTo>
                  <a:lnTo>
                    <a:pt x="31750" y="10864"/>
                  </a:lnTo>
                  <a:lnTo>
                    <a:pt x="31695" y="14906"/>
                  </a:lnTo>
                  <a:lnTo>
                    <a:pt x="29801" y="18599"/>
                  </a:lnTo>
                  <a:lnTo>
                    <a:pt x="27313" y="22592"/>
                  </a:lnTo>
                  <a:lnTo>
                    <a:pt x="25715" y="30905"/>
                  </a:lnTo>
                  <a:lnTo>
                    <a:pt x="25345" y="45686"/>
                  </a:lnTo>
                  <a:lnTo>
                    <a:pt x="23451" y="49918"/>
                  </a:lnTo>
                  <a:lnTo>
                    <a:pt x="21958" y="52034"/>
                  </a:lnTo>
                  <a:lnTo>
                    <a:pt x="19857" y="61755"/>
                  </a:lnTo>
                  <a:lnTo>
                    <a:pt x="17125" y="88458"/>
                  </a:lnTo>
                  <a:lnTo>
                    <a:pt x="13956" y="100848"/>
                  </a:lnTo>
                  <a:lnTo>
                    <a:pt x="10858" y="126128"/>
                  </a:lnTo>
                  <a:lnTo>
                    <a:pt x="7631" y="138820"/>
                  </a:lnTo>
                  <a:lnTo>
                    <a:pt x="6282" y="183659"/>
                  </a:lnTo>
                  <a:lnTo>
                    <a:pt x="6272" y="229044"/>
                  </a:lnTo>
                  <a:lnTo>
                    <a:pt x="5567" y="260930"/>
                  </a:lnTo>
                  <a:lnTo>
                    <a:pt x="1246" y="273501"/>
                  </a:lnTo>
                  <a:lnTo>
                    <a:pt x="0" y="293040"/>
                  </a:lnTo>
                  <a:lnTo>
                    <a:pt x="679" y="294549"/>
                  </a:lnTo>
                  <a:lnTo>
                    <a:pt x="1838" y="295555"/>
                  </a:lnTo>
                  <a:lnTo>
                    <a:pt x="3316" y="296226"/>
                  </a:lnTo>
                  <a:lnTo>
                    <a:pt x="4301" y="297378"/>
                  </a:lnTo>
                  <a:lnTo>
                    <a:pt x="5396" y="300541"/>
                  </a:lnTo>
                  <a:lnTo>
                    <a:pt x="6012" y="306288"/>
                  </a:lnTo>
                  <a:lnTo>
                    <a:pt x="6805" y="307614"/>
                  </a:lnTo>
                  <a:lnTo>
                    <a:pt x="8038" y="308498"/>
                  </a:lnTo>
                  <a:lnTo>
                    <a:pt x="9566" y="309088"/>
                  </a:lnTo>
                  <a:lnTo>
                    <a:pt x="10585" y="310186"/>
                  </a:lnTo>
                  <a:lnTo>
                    <a:pt x="12622" y="31661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SMARTInkShape-273"/>
            <p:cNvSpPr/>
            <p:nvPr>
              <p:custDataLst>
                <p:tags r:id="rId25"/>
              </p:custDataLst>
            </p:nvPr>
          </p:nvSpPr>
          <p:spPr>
            <a:xfrm>
              <a:off x="3733802" y="787402"/>
              <a:ext cx="241299" cy="25399"/>
            </a:xfrm>
            <a:custGeom>
              <a:avLst/>
              <a:gdLst/>
              <a:ahLst/>
              <a:cxnLst/>
              <a:rect l="0" t="0" r="0" b="0"/>
              <a:pathLst>
                <a:path w="241299" h="25399">
                  <a:moveTo>
                    <a:pt x="12698" y="6348"/>
                  </a:moveTo>
                  <a:lnTo>
                    <a:pt x="12698" y="6348"/>
                  </a:lnTo>
                  <a:lnTo>
                    <a:pt x="7231" y="881"/>
                  </a:lnTo>
                  <a:lnTo>
                    <a:pt x="23" y="0"/>
                  </a:lnTo>
                  <a:lnTo>
                    <a:pt x="0" y="5465"/>
                  </a:lnTo>
                  <a:lnTo>
                    <a:pt x="705" y="5760"/>
                  </a:lnTo>
                  <a:lnTo>
                    <a:pt x="3370" y="6087"/>
                  </a:lnTo>
                  <a:lnTo>
                    <a:pt x="6906" y="8113"/>
                  </a:lnTo>
                  <a:lnTo>
                    <a:pt x="10829" y="10660"/>
                  </a:lnTo>
                  <a:lnTo>
                    <a:pt x="17005" y="12094"/>
                  </a:lnTo>
                  <a:lnTo>
                    <a:pt x="30343" y="13351"/>
                  </a:lnTo>
                  <a:lnTo>
                    <a:pt x="45006" y="17714"/>
                  </a:lnTo>
                  <a:lnTo>
                    <a:pt x="91021" y="19033"/>
                  </a:lnTo>
                  <a:lnTo>
                    <a:pt x="137581" y="19048"/>
                  </a:lnTo>
                  <a:lnTo>
                    <a:pt x="182693" y="19048"/>
                  </a:lnTo>
                  <a:lnTo>
                    <a:pt x="218251" y="19048"/>
                  </a:lnTo>
                  <a:lnTo>
                    <a:pt x="222353" y="20929"/>
                  </a:lnTo>
                  <a:lnTo>
                    <a:pt x="227364" y="24515"/>
                  </a:lnTo>
                  <a:lnTo>
                    <a:pt x="241298" y="253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SMARTInkShape-274"/>
            <p:cNvSpPr/>
            <p:nvPr>
              <p:custDataLst>
                <p:tags r:id="rId26"/>
              </p:custDataLst>
            </p:nvPr>
          </p:nvSpPr>
          <p:spPr>
            <a:xfrm>
              <a:off x="3994150" y="774707"/>
              <a:ext cx="209551" cy="203194"/>
            </a:xfrm>
            <a:custGeom>
              <a:avLst/>
              <a:gdLst/>
              <a:ahLst/>
              <a:cxnLst/>
              <a:rect l="0" t="0" r="0" b="0"/>
              <a:pathLst>
                <a:path w="209551" h="203194">
                  <a:moveTo>
                    <a:pt x="6350" y="6343"/>
                  </a:moveTo>
                  <a:lnTo>
                    <a:pt x="6350" y="6343"/>
                  </a:lnTo>
                  <a:lnTo>
                    <a:pt x="6350" y="0"/>
                  </a:lnTo>
                  <a:lnTo>
                    <a:pt x="6350" y="9637"/>
                  </a:lnTo>
                  <a:lnTo>
                    <a:pt x="4468" y="13216"/>
                  </a:lnTo>
                  <a:lnTo>
                    <a:pt x="1986" y="17159"/>
                  </a:lnTo>
                  <a:lnTo>
                    <a:pt x="392" y="25439"/>
                  </a:lnTo>
                  <a:lnTo>
                    <a:pt x="0" y="72622"/>
                  </a:lnTo>
                  <a:lnTo>
                    <a:pt x="705" y="110077"/>
                  </a:lnTo>
                  <a:lnTo>
                    <a:pt x="5958" y="134668"/>
                  </a:lnTo>
                  <a:lnTo>
                    <a:pt x="7040" y="160794"/>
                  </a:lnTo>
                  <a:lnTo>
                    <a:pt x="15809" y="183195"/>
                  </a:lnTo>
                  <a:lnTo>
                    <a:pt x="17595" y="185628"/>
                  </a:lnTo>
                  <a:lnTo>
                    <a:pt x="21461" y="188331"/>
                  </a:lnTo>
                  <a:lnTo>
                    <a:pt x="46313" y="201993"/>
                  </a:lnTo>
                  <a:lnTo>
                    <a:pt x="83784" y="203190"/>
                  </a:lnTo>
                  <a:lnTo>
                    <a:pt x="88507" y="201310"/>
                  </a:lnTo>
                  <a:lnTo>
                    <a:pt x="133514" y="164531"/>
                  </a:lnTo>
                  <a:lnTo>
                    <a:pt x="175074" y="117070"/>
                  </a:lnTo>
                  <a:lnTo>
                    <a:pt x="181147" y="110255"/>
                  </a:lnTo>
                  <a:lnTo>
                    <a:pt x="195394" y="77242"/>
                  </a:lnTo>
                  <a:lnTo>
                    <a:pt x="197550" y="46563"/>
                  </a:lnTo>
                  <a:lnTo>
                    <a:pt x="201875" y="38094"/>
                  </a:lnTo>
                  <a:lnTo>
                    <a:pt x="203198" y="13686"/>
                  </a:lnTo>
                  <a:lnTo>
                    <a:pt x="202493" y="13355"/>
                  </a:lnTo>
                  <a:lnTo>
                    <a:pt x="196852" y="12693"/>
                  </a:lnTo>
                  <a:lnTo>
                    <a:pt x="196850" y="33892"/>
                  </a:lnTo>
                  <a:lnTo>
                    <a:pt x="190674" y="61908"/>
                  </a:lnTo>
                  <a:lnTo>
                    <a:pt x="190500" y="109422"/>
                  </a:lnTo>
                  <a:lnTo>
                    <a:pt x="190500" y="121797"/>
                  </a:lnTo>
                  <a:lnTo>
                    <a:pt x="192382" y="126565"/>
                  </a:lnTo>
                  <a:lnTo>
                    <a:pt x="193871" y="128825"/>
                  </a:lnTo>
                  <a:lnTo>
                    <a:pt x="195967" y="138746"/>
                  </a:lnTo>
                  <a:lnTo>
                    <a:pt x="196827" y="160780"/>
                  </a:lnTo>
                  <a:lnTo>
                    <a:pt x="198721" y="165058"/>
                  </a:lnTo>
                  <a:lnTo>
                    <a:pt x="201209" y="169311"/>
                  </a:lnTo>
                  <a:lnTo>
                    <a:pt x="202807" y="177790"/>
                  </a:lnTo>
                  <a:lnTo>
                    <a:pt x="203177" y="187142"/>
                  </a:lnTo>
                  <a:lnTo>
                    <a:pt x="203890" y="188259"/>
                  </a:lnTo>
                  <a:lnTo>
                    <a:pt x="205071" y="189004"/>
                  </a:lnTo>
                  <a:lnTo>
                    <a:pt x="206564" y="189500"/>
                  </a:lnTo>
                  <a:lnTo>
                    <a:pt x="207559" y="190537"/>
                  </a:lnTo>
                  <a:lnTo>
                    <a:pt x="208665" y="193570"/>
                  </a:lnTo>
                  <a:lnTo>
                    <a:pt x="209550" y="20319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SMARTInkShape-275"/>
            <p:cNvSpPr/>
            <p:nvPr>
              <p:custDataLst>
                <p:tags r:id="rId27"/>
              </p:custDataLst>
            </p:nvPr>
          </p:nvSpPr>
          <p:spPr>
            <a:xfrm>
              <a:off x="4178310" y="615973"/>
              <a:ext cx="260341" cy="380970"/>
            </a:xfrm>
            <a:custGeom>
              <a:avLst/>
              <a:gdLst/>
              <a:ahLst/>
              <a:cxnLst/>
              <a:rect l="0" t="0" r="0" b="0"/>
              <a:pathLst>
                <a:path w="260341" h="380970">
                  <a:moveTo>
                    <a:pt x="247640" y="6327"/>
                  </a:moveTo>
                  <a:lnTo>
                    <a:pt x="247640" y="6327"/>
                  </a:lnTo>
                  <a:lnTo>
                    <a:pt x="247640" y="0"/>
                  </a:lnTo>
                  <a:lnTo>
                    <a:pt x="247640" y="15159"/>
                  </a:lnTo>
                  <a:lnTo>
                    <a:pt x="246935" y="16448"/>
                  </a:lnTo>
                  <a:lnTo>
                    <a:pt x="245758" y="17308"/>
                  </a:lnTo>
                  <a:lnTo>
                    <a:pt x="244269" y="17881"/>
                  </a:lnTo>
                  <a:lnTo>
                    <a:pt x="243276" y="19674"/>
                  </a:lnTo>
                  <a:lnTo>
                    <a:pt x="230033" y="63946"/>
                  </a:lnTo>
                  <a:lnTo>
                    <a:pt x="228075" y="84000"/>
                  </a:lnTo>
                  <a:lnTo>
                    <a:pt x="224282" y="93703"/>
                  </a:lnTo>
                  <a:lnTo>
                    <a:pt x="215826" y="140391"/>
                  </a:lnTo>
                  <a:lnTo>
                    <a:pt x="206456" y="185038"/>
                  </a:lnTo>
                  <a:lnTo>
                    <a:pt x="199904" y="231841"/>
                  </a:lnTo>
                  <a:lnTo>
                    <a:pt x="196919" y="276352"/>
                  </a:lnTo>
                  <a:lnTo>
                    <a:pt x="196841" y="323817"/>
                  </a:lnTo>
                  <a:lnTo>
                    <a:pt x="196135" y="331583"/>
                  </a:lnTo>
                  <a:lnTo>
                    <a:pt x="185100" y="363128"/>
                  </a:lnTo>
                  <a:lnTo>
                    <a:pt x="184165" y="377602"/>
                  </a:lnTo>
                  <a:lnTo>
                    <a:pt x="184862" y="378727"/>
                  </a:lnTo>
                  <a:lnTo>
                    <a:pt x="186033" y="379477"/>
                  </a:lnTo>
                  <a:lnTo>
                    <a:pt x="190467" y="380969"/>
                  </a:lnTo>
                  <a:lnTo>
                    <a:pt x="190490" y="334751"/>
                  </a:lnTo>
                  <a:lnTo>
                    <a:pt x="190490" y="287917"/>
                  </a:lnTo>
                  <a:lnTo>
                    <a:pt x="189785" y="277360"/>
                  </a:lnTo>
                  <a:lnTo>
                    <a:pt x="185464" y="265233"/>
                  </a:lnTo>
                  <a:lnTo>
                    <a:pt x="183486" y="239221"/>
                  </a:lnTo>
                  <a:lnTo>
                    <a:pt x="176304" y="222354"/>
                  </a:lnTo>
                  <a:lnTo>
                    <a:pt x="174682" y="220195"/>
                  </a:lnTo>
                  <a:lnTo>
                    <a:pt x="172881" y="214033"/>
                  </a:lnTo>
                  <a:lnTo>
                    <a:pt x="171375" y="207296"/>
                  </a:lnTo>
                  <a:lnTo>
                    <a:pt x="166541" y="197223"/>
                  </a:lnTo>
                  <a:lnTo>
                    <a:pt x="166057" y="194974"/>
                  </a:lnTo>
                  <a:lnTo>
                    <a:pt x="162006" y="188439"/>
                  </a:lnTo>
                  <a:lnTo>
                    <a:pt x="155021" y="179909"/>
                  </a:lnTo>
                  <a:lnTo>
                    <a:pt x="153559" y="175667"/>
                  </a:lnTo>
                  <a:lnTo>
                    <a:pt x="152464" y="174254"/>
                  </a:lnTo>
                  <a:lnTo>
                    <a:pt x="141627" y="167311"/>
                  </a:lnTo>
                  <a:lnTo>
                    <a:pt x="137494" y="166070"/>
                  </a:lnTo>
                  <a:lnTo>
                    <a:pt x="90641" y="165080"/>
                  </a:lnTo>
                  <a:lnTo>
                    <a:pt x="84729" y="165784"/>
                  </a:lnTo>
                  <a:lnTo>
                    <a:pt x="63928" y="172916"/>
                  </a:lnTo>
                  <a:lnTo>
                    <a:pt x="59451" y="177028"/>
                  </a:lnTo>
                  <a:lnTo>
                    <a:pt x="23535" y="223179"/>
                  </a:lnTo>
                  <a:lnTo>
                    <a:pt x="2817" y="258133"/>
                  </a:lnTo>
                  <a:lnTo>
                    <a:pt x="238" y="280967"/>
                  </a:lnTo>
                  <a:lnTo>
                    <a:pt x="0" y="305908"/>
                  </a:lnTo>
                  <a:lnTo>
                    <a:pt x="6458" y="327414"/>
                  </a:lnTo>
                  <a:lnTo>
                    <a:pt x="15101" y="338559"/>
                  </a:lnTo>
                  <a:lnTo>
                    <a:pt x="19171" y="340958"/>
                  </a:lnTo>
                  <a:lnTo>
                    <a:pt x="23332" y="342730"/>
                  </a:lnTo>
                  <a:lnTo>
                    <a:pt x="27533" y="345869"/>
                  </a:lnTo>
                  <a:lnTo>
                    <a:pt x="33633" y="347735"/>
                  </a:lnTo>
                  <a:lnTo>
                    <a:pt x="78479" y="349215"/>
                  </a:lnTo>
                  <a:lnTo>
                    <a:pt x="122707" y="349227"/>
                  </a:lnTo>
                  <a:lnTo>
                    <a:pt x="167339" y="341112"/>
                  </a:lnTo>
                  <a:lnTo>
                    <a:pt x="212198" y="331510"/>
                  </a:lnTo>
                  <a:lnTo>
                    <a:pt x="245399" y="318461"/>
                  </a:lnTo>
                  <a:lnTo>
                    <a:pt x="260340" y="31747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SMARTInkShape-276"/>
            <p:cNvSpPr/>
            <p:nvPr>
              <p:custDataLst>
                <p:tags r:id="rId28"/>
              </p:custDataLst>
            </p:nvPr>
          </p:nvSpPr>
          <p:spPr>
            <a:xfrm>
              <a:off x="4508502" y="774702"/>
              <a:ext cx="12699" cy="228599"/>
            </a:xfrm>
            <a:custGeom>
              <a:avLst/>
              <a:gdLst/>
              <a:ahLst/>
              <a:cxnLst/>
              <a:rect l="0" t="0" r="0" b="0"/>
              <a:pathLst>
                <a:path w="12699" h="228599">
                  <a:moveTo>
                    <a:pt x="6348" y="12698"/>
                  </a:moveTo>
                  <a:lnTo>
                    <a:pt x="6348" y="12698"/>
                  </a:lnTo>
                  <a:lnTo>
                    <a:pt x="2977" y="12698"/>
                  </a:lnTo>
                  <a:lnTo>
                    <a:pt x="2690" y="11992"/>
                  </a:lnTo>
                  <a:lnTo>
                    <a:pt x="6294" y="6425"/>
                  </a:lnTo>
                  <a:lnTo>
                    <a:pt x="9703" y="6371"/>
                  </a:lnTo>
                  <a:lnTo>
                    <a:pt x="10701" y="5658"/>
                  </a:lnTo>
                  <a:lnTo>
                    <a:pt x="11367" y="4477"/>
                  </a:lnTo>
                  <a:lnTo>
                    <a:pt x="12697" y="0"/>
                  </a:lnTo>
                  <a:lnTo>
                    <a:pt x="12698" y="30780"/>
                  </a:lnTo>
                  <a:lnTo>
                    <a:pt x="8334" y="36626"/>
                  </a:lnTo>
                  <a:lnTo>
                    <a:pt x="6610" y="43279"/>
                  </a:lnTo>
                  <a:lnTo>
                    <a:pt x="6350" y="71911"/>
                  </a:lnTo>
                  <a:lnTo>
                    <a:pt x="4467" y="76174"/>
                  </a:lnTo>
                  <a:lnTo>
                    <a:pt x="1984" y="80421"/>
                  </a:lnTo>
                  <a:lnTo>
                    <a:pt x="390" y="88896"/>
                  </a:lnTo>
                  <a:lnTo>
                    <a:pt x="0" y="122503"/>
                  </a:lnTo>
                  <a:lnTo>
                    <a:pt x="705" y="124001"/>
                  </a:lnTo>
                  <a:lnTo>
                    <a:pt x="1880" y="125000"/>
                  </a:lnTo>
                  <a:lnTo>
                    <a:pt x="3370" y="125666"/>
                  </a:lnTo>
                  <a:lnTo>
                    <a:pt x="4362" y="126816"/>
                  </a:lnTo>
                  <a:lnTo>
                    <a:pt x="5466" y="129974"/>
                  </a:lnTo>
                  <a:lnTo>
                    <a:pt x="6348" y="176782"/>
                  </a:lnTo>
                  <a:lnTo>
                    <a:pt x="6348" y="199221"/>
                  </a:lnTo>
                  <a:lnTo>
                    <a:pt x="5643" y="200547"/>
                  </a:lnTo>
                  <a:lnTo>
                    <a:pt x="4466" y="201430"/>
                  </a:lnTo>
                  <a:lnTo>
                    <a:pt x="2977" y="202020"/>
                  </a:lnTo>
                  <a:lnTo>
                    <a:pt x="1984" y="203118"/>
                  </a:lnTo>
                  <a:lnTo>
                    <a:pt x="260" y="208562"/>
                  </a:lnTo>
                  <a:lnTo>
                    <a:pt x="5" y="218982"/>
                  </a:lnTo>
                  <a:lnTo>
                    <a:pt x="1883" y="222678"/>
                  </a:lnTo>
                  <a:lnTo>
                    <a:pt x="6348" y="2285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SMARTInkShape-277"/>
            <p:cNvSpPr/>
            <p:nvPr>
              <p:custDataLst>
                <p:tags r:id="rId29"/>
              </p:custDataLst>
            </p:nvPr>
          </p:nvSpPr>
          <p:spPr>
            <a:xfrm>
              <a:off x="4533900" y="692150"/>
              <a:ext cx="1" cy="6351"/>
            </a:xfrm>
            <a:custGeom>
              <a:avLst/>
              <a:gdLst/>
              <a:ahLst/>
              <a:cxnLst/>
              <a:rect l="0" t="0" r="0" b="0"/>
              <a:pathLst>
                <a:path w="1" h="6351">
                  <a:moveTo>
                    <a:pt x="0" y="6350"/>
                  </a:moveTo>
                  <a:lnTo>
                    <a:pt x="0" y="635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SMARTInkShape-278"/>
            <p:cNvSpPr/>
            <p:nvPr>
              <p:custDataLst>
                <p:tags r:id="rId30"/>
              </p:custDataLst>
            </p:nvPr>
          </p:nvSpPr>
          <p:spPr>
            <a:xfrm>
              <a:off x="4661194" y="723902"/>
              <a:ext cx="253681" cy="241028"/>
            </a:xfrm>
            <a:custGeom>
              <a:avLst/>
              <a:gdLst/>
              <a:ahLst/>
              <a:cxnLst/>
              <a:rect l="0" t="0" r="0" b="0"/>
              <a:pathLst>
                <a:path w="253681" h="241028">
                  <a:moveTo>
                    <a:pt x="164806" y="19048"/>
                  </a:moveTo>
                  <a:lnTo>
                    <a:pt x="164806" y="19048"/>
                  </a:lnTo>
                  <a:lnTo>
                    <a:pt x="153066" y="7308"/>
                  </a:lnTo>
                  <a:lnTo>
                    <a:pt x="149019" y="6632"/>
                  </a:lnTo>
                  <a:lnTo>
                    <a:pt x="147932" y="5832"/>
                  </a:lnTo>
                  <a:lnTo>
                    <a:pt x="146723" y="3061"/>
                  </a:lnTo>
                  <a:lnTo>
                    <a:pt x="145695" y="2040"/>
                  </a:lnTo>
                  <a:lnTo>
                    <a:pt x="140374" y="267"/>
                  </a:lnTo>
                  <a:lnTo>
                    <a:pt x="118214" y="0"/>
                  </a:lnTo>
                  <a:lnTo>
                    <a:pt x="113995" y="1880"/>
                  </a:lnTo>
                  <a:lnTo>
                    <a:pt x="109767" y="4362"/>
                  </a:lnTo>
                  <a:lnTo>
                    <a:pt x="103421" y="6465"/>
                  </a:lnTo>
                  <a:lnTo>
                    <a:pt x="86359" y="16422"/>
                  </a:lnTo>
                  <a:lnTo>
                    <a:pt x="78611" y="18975"/>
                  </a:lnTo>
                  <a:lnTo>
                    <a:pt x="58988" y="36035"/>
                  </a:lnTo>
                  <a:lnTo>
                    <a:pt x="44157" y="52683"/>
                  </a:lnTo>
                  <a:lnTo>
                    <a:pt x="16639" y="99753"/>
                  </a:lnTo>
                  <a:lnTo>
                    <a:pt x="8878" y="112104"/>
                  </a:lnTo>
                  <a:lnTo>
                    <a:pt x="0" y="151188"/>
                  </a:lnTo>
                  <a:lnTo>
                    <a:pt x="417" y="191925"/>
                  </a:lnTo>
                  <a:lnTo>
                    <a:pt x="4733" y="204525"/>
                  </a:lnTo>
                  <a:lnTo>
                    <a:pt x="6173" y="211549"/>
                  </a:lnTo>
                  <a:lnTo>
                    <a:pt x="10951" y="219470"/>
                  </a:lnTo>
                  <a:lnTo>
                    <a:pt x="17541" y="226285"/>
                  </a:lnTo>
                  <a:lnTo>
                    <a:pt x="27411" y="232068"/>
                  </a:lnTo>
                  <a:lnTo>
                    <a:pt x="35824" y="234095"/>
                  </a:lnTo>
                  <a:lnTo>
                    <a:pt x="46234" y="235401"/>
                  </a:lnTo>
                  <a:lnTo>
                    <a:pt x="54807" y="239237"/>
                  </a:lnTo>
                  <a:lnTo>
                    <a:pt x="74077" y="241027"/>
                  </a:lnTo>
                  <a:lnTo>
                    <a:pt x="118503" y="231652"/>
                  </a:lnTo>
                  <a:lnTo>
                    <a:pt x="130861" y="229201"/>
                  </a:lnTo>
                  <a:lnTo>
                    <a:pt x="142126" y="228071"/>
                  </a:lnTo>
                  <a:lnTo>
                    <a:pt x="188096" y="207401"/>
                  </a:lnTo>
                  <a:lnTo>
                    <a:pt x="235413" y="174153"/>
                  </a:lnTo>
                  <a:lnTo>
                    <a:pt x="244879" y="160916"/>
                  </a:lnTo>
                  <a:lnTo>
                    <a:pt x="252727" y="138466"/>
                  </a:lnTo>
                  <a:lnTo>
                    <a:pt x="253680" y="113087"/>
                  </a:lnTo>
                  <a:lnTo>
                    <a:pt x="246702" y="72609"/>
                  </a:lnTo>
                  <a:lnTo>
                    <a:pt x="242340" y="63625"/>
                  </a:lnTo>
                  <a:lnTo>
                    <a:pt x="241895" y="61466"/>
                  </a:lnTo>
                  <a:lnTo>
                    <a:pt x="237898" y="55056"/>
                  </a:lnTo>
                  <a:lnTo>
                    <a:pt x="229521" y="46570"/>
                  </a:lnTo>
                  <a:lnTo>
                    <a:pt x="209637" y="33630"/>
                  </a:lnTo>
                  <a:lnTo>
                    <a:pt x="205192" y="31879"/>
                  </a:lnTo>
                  <a:lnTo>
                    <a:pt x="191632" y="21696"/>
                  </a:lnTo>
                  <a:lnTo>
                    <a:pt x="173862" y="18575"/>
                  </a:lnTo>
                  <a:lnTo>
                    <a:pt x="166138" y="13611"/>
                  </a:lnTo>
                  <a:lnTo>
                    <a:pt x="159294" y="12878"/>
                  </a:lnTo>
                  <a:lnTo>
                    <a:pt x="126706" y="126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SMARTInkShape-Group101"/>
          <p:cNvGrpSpPr/>
          <p:nvPr/>
        </p:nvGrpSpPr>
        <p:grpSpPr>
          <a:xfrm>
            <a:off x="2946423" y="1663700"/>
            <a:ext cx="400005" cy="330198"/>
            <a:chOff x="2946423" y="1663700"/>
            <a:chExt cx="400005" cy="330198"/>
          </a:xfrm>
        </p:grpSpPr>
        <p:sp>
          <p:nvSpPr>
            <p:cNvPr id="147" name="SMARTInkShape-279"/>
            <p:cNvSpPr/>
            <p:nvPr>
              <p:custDataLst>
                <p:tags r:id="rId18"/>
              </p:custDataLst>
            </p:nvPr>
          </p:nvSpPr>
          <p:spPr>
            <a:xfrm>
              <a:off x="2946423" y="1663700"/>
              <a:ext cx="139677" cy="330198"/>
            </a:xfrm>
            <a:custGeom>
              <a:avLst/>
              <a:gdLst/>
              <a:ahLst/>
              <a:cxnLst/>
              <a:rect l="0" t="0" r="0" b="0"/>
              <a:pathLst>
                <a:path w="139677" h="330198">
                  <a:moveTo>
                    <a:pt x="6327" y="0"/>
                  </a:moveTo>
                  <a:lnTo>
                    <a:pt x="6327" y="0"/>
                  </a:lnTo>
                  <a:lnTo>
                    <a:pt x="0" y="0"/>
                  </a:lnTo>
                  <a:lnTo>
                    <a:pt x="5446" y="5467"/>
                  </a:lnTo>
                  <a:lnTo>
                    <a:pt x="6066" y="9460"/>
                  </a:lnTo>
                  <a:lnTo>
                    <a:pt x="6304" y="21254"/>
                  </a:lnTo>
                  <a:lnTo>
                    <a:pt x="8198" y="25439"/>
                  </a:lnTo>
                  <a:lnTo>
                    <a:pt x="10686" y="29651"/>
                  </a:lnTo>
                  <a:lnTo>
                    <a:pt x="12284" y="38103"/>
                  </a:lnTo>
                  <a:lnTo>
                    <a:pt x="13208" y="43040"/>
                  </a:lnTo>
                  <a:lnTo>
                    <a:pt x="18121" y="58384"/>
                  </a:lnTo>
                  <a:lnTo>
                    <a:pt x="19679" y="78396"/>
                  </a:lnTo>
                  <a:lnTo>
                    <a:pt x="30286" y="108472"/>
                  </a:lnTo>
                  <a:lnTo>
                    <a:pt x="33181" y="120805"/>
                  </a:lnTo>
                  <a:lnTo>
                    <a:pt x="36627" y="133396"/>
                  </a:lnTo>
                  <a:lnTo>
                    <a:pt x="39529" y="146064"/>
                  </a:lnTo>
                  <a:lnTo>
                    <a:pt x="42976" y="158754"/>
                  </a:lnTo>
                  <a:lnTo>
                    <a:pt x="45878" y="171451"/>
                  </a:lnTo>
                  <a:lnTo>
                    <a:pt x="49326" y="184150"/>
                  </a:lnTo>
                  <a:lnTo>
                    <a:pt x="52228" y="196850"/>
                  </a:lnTo>
                  <a:lnTo>
                    <a:pt x="61723" y="222250"/>
                  </a:lnTo>
                  <a:lnTo>
                    <a:pt x="64839" y="234950"/>
                  </a:lnTo>
                  <a:lnTo>
                    <a:pt x="70230" y="245769"/>
                  </a:lnTo>
                  <a:lnTo>
                    <a:pt x="72213" y="248512"/>
                  </a:lnTo>
                  <a:lnTo>
                    <a:pt x="74415" y="255324"/>
                  </a:lnTo>
                  <a:lnTo>
                    <a:pt x="77536" y="267092"/>
                  </a:lnTo>
                  <a:lnTo>
                    <a:pt x="82930" y="277635"/>
                  </a:lnTo>
                  <a:lnTo>
                    <a:pt x="84912" y="280340"/>
                  </a:lnTo>
                  <a:lnTo>
                    <a:pt x="87115" y="287108"/>
                  </a:lnTo>
                  <a:lnTo>
                    <a:pt x="88799" y="294115"/>
                  </a:lnTo>
                  <a:lnTo>
                    <a:pt x="95630" y="304362"/>
                  </a:lnTo>
                  <a:lnTo>
                    <a:pt x="98934" y="308839"/>
                  </a:lnTo>
                  <a:lnTo>
                    <a:pt x="101229" y="316220"/>
                  </a:lnTo>
                  <a:lnTo>
                    <a:pt x="105872" y="322317"/>
                  </a:lnTo>
                  <a:lnTo>
                    <a:pt x="107656" y="329022"/>
                  </a:lnTo>
                  <a:lnTo>
                    <a:pt x="108452" y="329415"/>
                  </a:lnTo>
                  <a:lnTo>
                    <a:pt x="114253" y="330197"/>
                  </a:lnTo>
                  <a:lnTo>
                    <a:pt x="117641" y="326828"/>
                  </a:lnTo>
                  <a:lnTo>
                    <a:pt x="119300" y="323292"/>
                  </a:lnTo>
                  <a:lnTo>
                    <a:pt x="126094" y="278166"/>
                  </a:lnTo>
                  <a:lnTo>
                    <a:pt x="128848" y="234911"/>
                  </a:lnTo>
                  <a:lnTo>
                    <a:pt x="132000" y="222239"/>
                  </a:lnTo>
                  <a:lnTo>
                    <a:pt x="133304" y="175924"/>
                  </a:lnTo>
                  <a:lnTo>
                    <a:pt x="133327" y="130116"/>
                  </a:lnTo>
                  <a:lnTo>
                    <a:pt x="134032" y="123446"/>
                  </a:lnTo>
                  <a:lnTo>
                    <a:pt x="139089" y="100063"/>
                  </a:lnTo>
                  <a:lnTo>
                    <a:pt x="139676" y="55059"/>
                  </a:lnTo>
                  <a:lnTo>
                    <a:pt x="137795" y="50811"/>
                  </a:lnTo>
                  <a:lnTo>
                    <a:pt x="135313" y="46572"/>
                  </a:lnTo>
                  <a:lnTo>
                    <a:pt x="133405" y="38472"/>
                  </a:lnTo>
                  <a:lnTo>
                    <a:pt x="133327" y="317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SMARTInkShape-280"/>
            <p:cNvSpPr/>
            <p:nvPr>
              <p:custDataLst>
                <p:tags r:id="rId19"/>
              </p:custDataLst>
            </p:nvPr>
          </p:nvSpPr>
          <p:spPr>
            <a:xfrm>
              <a:off x="3155950" y="1682750"/>
              <a:ext cx="6351" cy="1"/>
            </a:xfrm>
            <a:custGeom>
              <a:avLst/>
              <a:gdLst/>
              <a:ahLst/>
              <a:cxnLst/>
              <a:rect l="0" t="0" r="0" b="0"/>
              <a:pathLst>
                <a:path w="6351" h="1">
                  <a:moveTo>
                    <a:pt x="6350" y="0"/>
                  </a:moveTo>
                  <a:lnTo>
                    <a:pt x="635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SMARTInkShape-281"/>
            <p:cNvSpPr/>
            <p:nvPr>
              <p:custDataLst>
                <p:tags r:id="rId20"/>
              </p:custDataLst>
            </p:nvPr>
          </p:nvSpPr>
          <p:spPr>
            <a:xfrm>
              <a:off x="3175078" y="1758950"/>
              <a:ext cx="12623" cy="222251"/>
            </a:xfrm>
            <a:custGeom>
              <a:avLst/>
              <a:gdLst/>
              <a:ahLst/>
              <a:cxnLst/>
              <a:rect l="0" t="0" r="0" b="0"/>
              <a:pathLst>
                <a:path w="12623" h="222251">
                  <a:moveTo>
                    <a:pt x="6272" y="0"/>
                  </a:moveTo>
                  <a:lnTo>
                    <a:pt x="6272" y="0"/>
                  </a:lnTo>
                  <a:lnTo>
                    <a:pt x="6272" y="3371"/>
                  </a:lnTo>
                  <a:lnTo>
                    <a:pt x="511" y="23474"/>
                  </a:lnTo>
                  <a:lnTo>
                    <a:pt x="183" y="30659"/>
                  </a:lnTo>
                  <a:lnTo>
                    <a:pt x="1920" y="36674"/>
                  </a:lnTo>
                  <a:lnTo>
                    <a:pt x="4338" y="42405"/>
                  </a:lnTo>
                  <a:lnTo>
                    <a:pt x="6262" y="89028"/>
                  </a:lnTo>
                  <a:lnTo>
                    <a:pt x="6272" y="133743"/>
                  </a:lnTo>
                  <a:lnTo>
                    <a:pt x="6272" y="172319"/>
                  </a:lnTo>
                  <a:lnTo>
                    <a:pt x="4391" y="177246"/>
                  </a:lnTo>
                  <a:lnTo>
                    <a:pt x="1908" y="181787"/>
                  </a:lnTo>
                  <a:lnTo>
                    <a:pt x="511" y="189016"/>
                  </a:lnTo>
                  <a:lnTo>
                    <a:pt x="0" y="204424"/>
                  </a:lnTo>
                  <a:lnTo>
                    <a:pt x="1838" y="209153"/>
                  </a:lnTo>
                  <a:lnTo>
                    <a:pt x="12622" y="22225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MARTInkShape-282"/>
            <p:cNvSpPr/>
            <p:nvPr>
              <p:custDataLst>
                <p:tags r:id="rId21"/>
              </p:custDataLst>
            </p:nvPr>
          </p:nvSpPr>
          <p:spPr>
            <a:xfrm>
              <a:off x="3232228" y="1682750"/>
              <a:ext cx="114200" cy="292092"/>
            </a:xfrm>
            <a:custGeom>
              <a:avLst/>
              <a:gdLst/>
              <a:ahLst/>
              <a:cxnLst/>
              <a:rect l="0" t="0" r="0" b="0"/>
              <a:pathLst>
                <a:path w="114200" h="292092">
                  <a:moveTo>
                    <a:pt x="6272" y="44450"/>
                  </a:moveTo>
                  <a:lnTo>
                    <a:pt x="6272" y="44450"/>
                  </a:lnTo>
                  <a:lnTo>
                    <a:pt x="2901" y="44450"/>
                  </a:lnTo>
                  <a:lnTo>
                    <a:pt x="1908" y="45156"/>
                  </a:lnTo>
                  <a:lnTo>
                    <a:pt x="1246" y="46331"/>
                  </a:lnTo>
                  <a:lnTo>
                    <a:pt x="0" y="50539"/>
                  </a:lnTo>
                  <a:lnTo>
                    <a:pt x="5396" y="61712"/>
                  </a:lnTo>
                  <a:lnTo>
                    <a:pt x="6926" y="79988"/>
                  </a:lnTo>
                  <a:lnTo>
                    <a:pt x="10621" y="87357"/>
                  </a:lnTo>
                  <a:lnTo>
                    <a:pt x="17640" y="117075"/>
                  </a:lnTo>
                  <a:lnTo>
                    <a:pt x="22732" y="129312"/>
                  </a:lnTo>
                  <a:lnTo>
                    <a:pt x="35842" y="174157"/>
                  </a:lnTo>
                  <a:lnTo>
                    <a:pt x="41106" y="194811"/>
                  </a:lnTo>
                  <a:lnTo>
                    <a:pt x="48968" y="215910"/>
                  </a:lnTo>
                  <a:lnTo>
                    <a:pt x="50648" y="223666"/>
                  </a:lnTo>
                  <a:lnTo>
                    <a:pt x="66445" y="255823"/>
                  </a:lnTo>
                  <a:lnTo>
                    <a:pt x="86593" y="284046"/>
                  </a:lnTo>
                  <a:lnTo>
                    <a:pt x="87831" y="288050"/>
                  </a:lnTo>
                  <a:lnTo>
                    <a:pt x="88867" y="289400"/>
                  </a:lnTo>
                  <a:lnTo>
                    <a:pt x="94202" y="291744"/>
                  </a:lnTo>
                  <a:lnTo>
                    <a:pt x="101235" y="292091"/>
                  </a:lnTo>
                  <a:lnTo>
                    <a:pt x="102211" y="281268"/>
                  </a:lnTo>
                  <a:lnTo>
                    <a:pt x="106545" y="273001"/>
                  </a:lnTo>
                  <a:lnTo>
                    <a:pt x="107862" y="229482"/>
                  </a:lnTo>
                  <a:lnTo>
                    <a:pt x="108573" y="220525"/>
                  </a:lnTo>
                  <a:lnTo>
                    <a:pt x="113633" y="194062"/>
                  </a:lnTo>
                  <a:lnTo>
                    <a:pt x="114199" y="151409"/>
                  </a:lnTo>
                  <a:lnTo>
                    <a:pt x="108046" y="105184"/>
                  </a:lnTo>
                  <a:lnTo>
                    <a:pt x="107182" y="75382"/>
                  </a:lnTo>
                  <a:lnTo>
                    <a:pt x="102849" y="62293"/>
                  </a:lnTo>
                  <a:lnTo>
                    <a:pt x="100832" y="23386"/>
                  </a:lnTo>
                  <a:lnTo>
                    <a:pt x="96057" y="10876"/>
                  </a:lnTo>
                  <a:lnTo>
                    <a:pt x="95172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SMARTInkShape-Group102"/>
          <p:cNvGrpSpPr/>
          <p:nvPr/>
        </p:nvGrpSpPr>
        <p:grpSpPr>
          <a:xfrm>
            <a:off x="4128279" y="2204225"/>
            <a:ext cx="1650222" cy="329388"/>
            <a:chOff x="4128279" y="2204225"/>
            <a:chExt cx="1650222" cy="329388"/>
          </a:xfrm>
        </p:grpSpPr>
        <p:sp>
          <p:nvSpPr>
            <p:cNvPr id="152" name="SMARTInkShape-283"/>
            <p:cNvSpPr/>
            <p:nvPr>
              <p:custDataLst>
                <p:tags r:id="rId13"/>
              </p:custDataLst>
            </p:nvPr>
          </p:nvSpPr>
          <p:spPr>
            <a:xfrm>
              <a:off x="4128279" y="2305050"/>
              <a:ext cx="132572" cy="221481"/>
            </a:xfrm>
            <a:custGeom>
              <a:avLst/>
              <a:gdLst/>
              <a:ahLst/>
              <a:cxnLst/>
              <a:rect l="0" t="0" r="0" b="0"/>
              <a:pathLst>
                <a:path w="132572" h="221481">
                  <a:moveTo>
                    <a:pt x="113521" y="0"/>
                  </a:moveTo>
                  <a:lnTo>
                    <a:pt x="113521" y="0"/>
                  </a:lnTo>
                  <a:lnTo>
                    <a:pt x="103382" y="706"/>
                  </a:lnTo>
                  <a:lnTo>
                    <a:pt x="71122" y="14927"/>
                  </a:lnTo>
                  <a:lnTo>
                    <a:pt x="64573" y="20980"/>
                  </a:lnTo>
                  <a:lnTo>
                    <a:pt x="27522" y="66344"/>
                  </a:lnTo>
                  <a:lnTo>
                    <a:pt x="11967" y="108116"/>
                  </a:lnTo>
                  <a:lnTo>
                    <a:pt x="478" y="149039"/>
                  </a:lnTo>
                  <a:lnTo>
                    <a:pt x="0" y="185605"/>
                  </a:lnTo>
                  <a:lnTo>
                    <a:pt x="8069" y="207346"/>
                  </a:lnTo>
                  <a:lnTo>
                    <a:pt x="12090" y="212098"/>
                  </a:lnTo>
                  <a:lnTo>
                    <a:pt x="23792" y="218520"/>
                  </a:lnTo>
                  <a:lnTo>
                    <a:pt x="35586" y="221145"/>
                  </a:lnTo>
                  <a:lnTo>
                    <a:pt x="69929" y="221480"/>
                  </a:lnTo>
                  <a:lnTo>
                    <a:pt x="110427" y="209381"/>
                  </a:lnTo>
                  <a:lnTo>
                    <a:pt x="132571" y="20320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SMARTInkShape-284"/>
            <p:cNvSpPr/>
            <p:nvPr>
              <p:custDataLst>
                <p:tags r:id="rId14"/>
              </p:custDataLst>
            </p:nvPr>
          </p:nvSpPr>
          <p:spPr>
            <a:xfrm>
              <a:off x="4351291" y="2362278"/>
              <a:ext cx="118207" cy="171335"/>
            </a:xfrm>
            <a:custGeom>
              <a:avLst/>
              <a:gdLst/>
              <a:ahLst/>
              <a:cxnLst/>
              <a:rect l="0" t="0" r="0" b="0"/>
              <a:pathLst>
                <a:path w="118207" h="171335">
                  <a:moveTo>
                    <a:pt x="74659" y="6272"/>
                  </a:moveTo>
                  <a:lnTo>
                    <a:pt x="74659" y="6272"/>
                  </a:lnTo>
                  <a:lnTo>
                    <a:pt x="71288" y="2901"/>
                  </a:lnTo>
                  <a:lnTo>
                    <a:pt x="67751" y="1246"/>
                  </a:lnTo>
                  <a:lnTo>
                    <a:pt x="62298" y="0"/>
                  </a:lnTo>
                  <a:lnTo>
                    <a:pt x="56957" y="4301"/>
                  </a:lnTo>
                  <a:lnTo>
                    <a:pt x="51148" y="6394"/>
                  </a:lnTo>
                  <a:lnTo>
                    <a:pt x="47041" y="9383"/>
                  </a:lnTo>
                  <a:lnTo>
                    <a:pt x="40762" y="18404"/>
                  </a:lnTo>
                  <a:lnTo>
                    <a:pt x="23743" y="63440"/>
                  </a:lnTo>
                  <a:lnTo>
                    <a:pt x="6921" y="107415"/>
                  </a:lnTo>
                  <a:lnTo>
                    <a:pt x="340" y="126414"/>
                  </a:lnTo>
                  <a:lnTo>
                    <a:pt x="0" y="135868"/>
                  </a:lnTo>
                  <a:lnTo>
                    <a:pt x="4999" y="161461"/>
                  </a:lnTo>
                  <a:lnTo>
                    <a:pt x="7951" y="166497"/>
                  </a:lnTo>
                  <a:lnTo>
                    <a:pt x="11615" y="169205"/>
                  </a:lnTo>
                  <a:lnTo>
                    <a:pt x="16301" y="170409"/>
                  </a:lnTo>
                  <a:lnTo>
                    <a:pt x="41793" y="171334"/>
                  </a:lnTo>
                  <a:lnTo>
                    <a:pt x="53789" y="167990"/>
                  </a:lnTo>
                  <a:lnTo>
                    <a:pt x="73451" y="156444"/>
                  </a:lnTo>
                  <a:lnTo>
                    <a:pt x="79532" y="150391"/>
                  </a:lnTo>
                  <a:lnTo>
                    <a:pt x="108239" y="109955"/>
                  </a:lnTo>
                  <a:lnTo>
                    <a:pt x="117609" y="74239"/>
                  </a:lnTo>
                  <a:lnTo>
                    <a:pt x="118206" y="49194"/>
                  </a:lnTo>
                  <a:lnTo>
                    <a:pt x="113981" y="36785"/>
                  </a:lnTo>
                  <a:lnTo>
                    <a:pt x="104175" y="20229"/>
                  </a:lnTo>
                  <a:lnTo>
                    <a:pt x="101391" y="17693"/>
                  </a:lnTo>
                  <a:lnTo>
                    <a:pt x="94536" y="14876"/>
                  </a:lnTo>
                  <a:lnTo>
                    <a:pt x="74774" y="12710"/>
                  </a:lnTo>
                  <a:lnTo>
                    <a:pt x="72619" y="12681"/>
                  </a:lnTo>
                  <a:lnTo>
                    <a:pt x="55609" y="18972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MARTInkShape-285"/>
            <p:cNvSpPr/>
            <p:nvPr>
              <p:custDataLst>
                <p:tags r:id="rId15"/>
              </p:custDataLst>
            </p:nvPr>
          </p:nvSpPr>
          <p:spPr>
            <a:xfrm>
              <a:off x="4533900" y="2311400"/>
              <a:ext cx="260351" cy="196493"/>
            </a:xfrm>
            <a:custGeom>
              <a:avLst/>
              <a:gdLst/>
              <a:ahLst/>
              <a:cxnLst/>
              <a:rect l="0" t="0" r="0" b="0"/>
              <a:pathLst>
                <a:path w="260351" h="196493">
                  <a:moveTo>
                    <a:pt x="0" y="0"/>
                  </a:moveTo>
                  <a:lnTo>
                    <a:pt x="0" y="0"/>
                  </a:lnTo>
                  <a:lnTo>
                    <a:pt x="0" y="44620"/>
                  </a:lnTo>
                  <a:lnTo>
                    <a:pt x="0" y="89154"/>
                  </a:lnTo>
                  <a:lnTo>
                    <a:pt x="0" y="133365"/>
                  </a:lnTo>
                  <a:lnTo>
                    <a:pt x="705" y="144645"/>
                  </a:lnTo>
                  <a:lnTo>
                    <a:pt x="5762" y="167558"/>
                  </a:lnTo>
                  <a:lnTo>
                    <a:pt x="6272" y="181686"/>
                  </a:lnTo>
                  <a:lnTo>
                    <a:pt x="8197" y="184937"/>
                  </a:lnTo>
                  <a:lnTo>
                    <a:pt x="10699" y="188733"/>
                  </a:lnTo>
                  <a:lnTo>
                    <a:pt x="12436" y="195642"/>
                  </a:lnTo>
                  <a:lnTo>
                    <a:pt x="13230" y="196044"/>
                  </a:lnTo>
                  <a:lnTo>
                    <a:pt x="15993" y="196492"/>
                  </a:lnTo>
                  <a:lnTo>
                    <a:pt x="17012" y="195906"/>
                  </a:lnTo>
                  <a:lnTo>
                    <a:pt x="17692" y="194809"/>
                  </a:lnTo>
                  <a:lnTo>
                    <a:pt x="18647" y="189895"/>
                  </a:lnTo>
                  <a:lnTo>
                    <a:pt x="18782" y="187980"/>
                  </a:lnTo>
                  <a:lnTo>
                    <a:pt x="20812" y="183971"/>
                  </a:lnTo>
                  <a:lnTo>
                    <a:pt x="23361" y="179837"/>
                  </a:lnTo>
                  <a:lnTo>
                    <a:pt x="30307" y="151280"/>
                  </a:lnTo>
                  <a:lnTo>
                    <a:pt x="34836" y="126779"/>
                  </a:lnTo>
                  <a:lnTo>
                    <a:pt x="52942" y="79304"/>
                  </a:lnTo>
                  <a:lnTo>
                    <a:pt x="58477" y="59162"/>
                  </a:lnTo>
                  <a:lnTo>
                    <a:pt x="72044" y="36984"/>
                  </a:lnTo>
                  <a:lnTo>
                    <a:pt x="76234" y="34076"/>
                  </a:lnTo>
                  <a:lnTo>
                    <a:pt x="82424" y="32056"/>
                  </a:lnTo>
                  <a:lnTo>
                    <a:pt x="87908" y="31790"/>
                  </a:lnTo>
                  <a:lnTo>
                    <a:pt x="94280" y="37221"/>
                  </a:lnTo>
                  <a:lnTo>
                    <a:pt x="98334" y="44581"/>
                  </a:lnTo>
                  <a:lnTo>
                    <a:pt x="100955" y="59711"/>
                  </a:lnTo>
                  <a:lnTo>
                    <a:pt x="101589" y="106634"/>
                  </a:lnTo>
                  <a:lnTo>
                    <a:pt x="102305" y="153796"/>
                  </a:lnTo>
                  <a:lnTo>
                    <a:pt x="107067" y="166843"/>
                  </a:lnTo>
                  <a:lnTo>
                    <a:pt x="107872" y="176513"/>
                  </a:lnTo>
                  <a:lnTo>
                    <a:pt x="108604" y="176942"/>
                  </a:lnTo>
                  <a:lnTo>
                    <a:pt x="114036" y="177766"/>
                  </a:lnTo>
                  <a:lnTo>
                    <a:pt x="117593" y="174419"/>
                  </a:lnTo>
                  <a:lnTo>
                    <a:pt x="129220" y="154034"/>
                  </a:lnTo>
                  <a:lnTo>
                    <a:pt x="141978" y="110910"/>
                  </a:lnTo>
                  <a:lnTo>
                    <a:pt x="163999" y="63673"/>
                  </a:lnTo>
                  <a:lnTo>
                    <a:pt x="174342" y="43204"/>
                  </a:lnTo>
                  <a:lnTo>
                    <a:pt x="178998" y="27453"/>
                  </a:lnTo>
                  <a:lnTo>
                    <a:pt x="192687" y="10704"/>
                  </a:lnTo>
                  <a:lnTo>
                    <a:pt x="196881" y="8285"/>
                  </a:lnTo>
                  <a:lnTo>
                    <a:pt x="205323" y="6732"/>
                  </a:lnTo>
                  <a:lnTo>
                    <a:pt x="209553" y="8401"/>
                  </a:lnTo>
                  <a:lnTo>
                    <a:pt x="213785" y="10789"/>
                  </a:lnTo>
                  <a:lnTo>
                    <a:pt x="220133" y="12840"/>
                  </a:lnTo>
                  <a:lnTo>
                    <a:pt x="224367" y="15819"/>
                  </a:lnTo>
                  <a:lnTo>
                    <a:pt x="226718" y="21377"/>
                  </a:lnTo>
                  <a:lnTo>
                    <a:pt x="228469" y="27845"/>
                  </a:lnTo>
                  <a:lnTo>
                    <a:pt x="232716" y="36159"/>
                  </a:lnTo>
                  <a:lnTo>
                    <a:pt x="240869" y="83147"/>
                  </a:lnTo>
                  <a:lnTo>
                    <a:pt x="243144" y="115676"/>
                  </a:lnTo>
                  <a:lnTo>
                    <a:pt x="249414" y="156739"/>
                  </a:lnTo>
                  <a:lnTo>
                    <a:pt x="251962" y="162090"/>
                  </a:lnTo>
                  <a:lnTo>
                    <a:pt x="254102" y="169069"/>
                  </a:lnTo>
                  <a:lnTo>
                    <a:pt x="258185" y="175605"/>
                  </a:lnTo>
                  <a:lnTo>
                    <a:pt x="260350" y="184150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SMARTInkShape-286"/>
            <p:cNvSpPr/>
            <p:nvPr>
              <p:custDataLst>
                <p:tags r:id="rId16"/>
              </p:custDataLst>
            </p:nvPr>
          </p:nvSpPr>
          <p:spPr>
            <a:xfrm>
              <a:off x="4832350" y="2273413"/>
              <a:ext cx="760735" cy="196648"/>
            </a:xfrm>
            <a:custGeom>
              <a:avLst/>
              <a:gdLst/>
              <a:ahLst/>
              <a:cxnLst/>
              <a:rect l="0" t="0" r="0" b="0"/>
              <a:pathLst>
                <a:path w="760735" h="196648">
                  <a:moveTo>
                    <a:pt x="0" y="126887"/>
                  </a:moveTo>
                  <a:lnTo>
                    <a:pt x="0" y="126887"/>
                  </a:lnTo>
                  <a:lnTo>
                    <a:pt x="0" y="130258"/>
                  </a:lnTo>
                  <a:lnTo>
                    <a:pt x="1882" y="133795"/>
                  </a:lnTo>
                  <a:lnTo>
                    <a:pt x="8838" y="141814"/>
                  </a:lnTo>
                  <a:lnTo>
                    <a:pt x="12865" y="144105"/>
                  </a:lnTo>
                  <a:lnTo>
                    <a:pt x="21199" y="145575"/>
                  </a:lnTo>
                  <a:lnTo>
                    <a:pt x="53579" y="145225"/>
                  </a:lnTo>
                  <a:lnTo>
                    <a:pt x="74171" y="137098"/>
                  </a:lnTo>
                  <a:lnTo>
                    <a:pt x="109537" y="111933"/>
                  </a:lnTo>
                  <a:lnTo>
                    <a:pt x="124651" y="96722"/>
                  </a:lnTo>
                  <a:lnTo>
                    <a:pt x="130459" y="85886"/>
                  </a:lnTo>
                  <a:lnTo>
                    <a:pt x="139504" y="40228"/>
                  </a:lnTo>
                  <a:lnTo>
                    <a:pt x="139674" y="24162"/>
                  </a:lnTo>
                  <a:lnTo>
                    <a:pt x="137807" y="19378"/>
                  </a:lnTo>
                  <a:lnTo>
                    <a:pt x="136322" y="17114"/>
                  </a:lnTo>
                  <a:lnTo>
                    <a:pt x="134626" y="15605"/>
                  </a:lnTo>
                  <a:lnTo>
                    <a:pt x="130859" y="13928"/>
                  </a:lnTo>
                  <a:lnTo>
                    <a:pt x="124773" y="12984"/>
                  </a:lnTo>
                  <a:lnTo>
                    <a:pt x="120601" y="14645"/>
                  </a:lnTo>
                  <a:lnTo>
                    <a:pt x="118501" y="16076"/>
                  </a:lnTo>
                  <a:lnTo>
                    <a:pt x="80891" y="60062"/>
                  </a:lnTo>
                  <a:lnTo>
                    <a:pt x="61484" y="104584"/>
                  </a:lnTo>
                  <a:lnTo>
                    <a:pt x="52695" y="131763"/>
                  </a:lnTo>
                  <a:lnTo>
                    <a:pt x="50911" y="162784"/>
                  </a:lnTo>
                  <a:lnTo>
                    <a:pt x="54204" y="175545"/>
                  </a:lnTo>
                  <a:lnTo>
                    <a:pt x="59648" y="184892"/>
                  </a:lnTo>
                  <a:lnTo>
                    <a:pt x="63669" y="187945"/>
                  </a:lnTo>
                  <a:lnTo>
                    <a:pt x="67809" y="190007"/>
                  </a:lnTo>
                  <a:lnTo>
                    <a:pt x="72000" y="193276"/>
                  </a:lnTo>
                  <a:lnTo>
                    <a:pt x="78096" y="195199"/>
                  </a:lnTo>
                  <a:lnTo>
                    <a:pt x="109315" y="196647"/>
                  </a:lnTo>
                  <a:lnTo>
                    <a:pt x="117494" y="194815"/>
                  </a:lnTo>
                  <a:lnTo>
                    <a:pt x="124186" y="190944"/>
                  </a:lnTo>
                  <a:lnTo>
                    <a:pt x="141861" y="178842"/>
                  </a:lnTo>
                  <a:lnTo>
                    <a:pt x="151950" y="173261"/>
                  </a:lnTo>
                  <a:lnTo>
                    <a:pt x="194789" y="129598"/>
                  </a:lnTo>
                  <a:lnTo>
                    <a:pt x="216767" y="98189"/>
                  </a:lnTo>
                  <a:lnTo>
                    <a:pt x="239927" y="55584"/>
                  </a:lnTo>
                  <a:lnTo>
                    <a:pt x="251998" y="30743"/>
                  </a:lnTo>
                  <a:lnTo>
                    <a:pt x="253816" y="23479"/>
                  </a:lnTo>
                  <a:lnTo>
                    <a:pt x="259683" y="12931"/>
                  </a:lnTo>
                  <a:lnTo>
                    <a:pt x="260349" y="6245"/>
                  </a:lnTo>
                  <a:lnTo>
                    <a:pt x="260350" y="24535"/>
                  </a:lnTo>
                  <a:lnTo>
                    <a:pt x="258468" y="30362"/>
                  </a:lnTo>
                  <a:lnTo>
                    <a:pt x="256979" y="32904"/>
                  </a:lnTo>
                  <a:lnTo>
                    <a:pt x="245239" y="77168"/>
                  </a:lnTo>
                  <a:lnTo>
                    <a:pt x="236428" y="120971"/>
                  </a:lnTo>
                  <a:lnTo>
                    <a:pt x="234976" y="165747"/>
                  </a:lnTo>
                  <a:lnTo>
                    <a:pt x="234952" y="181781"/>
                  </a:lnTo>
                  <a:lnTo>
                    <a:pt x="236832" y="184916"/>
                  </a:lnTo>
                  <a:lnTo>
                    <a:pt x="240418" y="189306"/>
                  </a:lnTo>
                  <a:lnTo>
                    <a:pt x="241222" y="195759"/>
                  </a:lnTo>
                  <a:lnTo>
                    <a:pt x="243147" y="194421"/>
                  </a:lnTo>
                  <a:lnTo>
                    <a:pt x="244648" y="193076"/>
                  </a:lnTo>
                  <a:lnTo>
                    <a:pt x="246316" y="189701"/>
                  </a:lnTo>
                  <a:lnTo>
                    <a:pt x="246761" y="187813"/>
                  </a:lnTo>
                  <a:lnTo>
                    <a:pt x="251839" y="179008"/>
                  </a:lnTo>
                  <a:lnTo>
                    <a:pt x="264775" y="132208"/>
                  </a:lnTo>
                  <a:lnTo>
                    <a:pt x="277300" y="89347"/>
                  </a:lnTo>
                  <a:lnTo>
                    <a:pt x="297127" y="46251"/>
                  </a:lnTo>
                  <a:lnTo>
                    <a:pt x="315332" y="15615"/>
                  </a:lnTo>
                  <a:lnTo>
                    <a:pt x="325960" y="4240"/>
                  </a:lnTo>
                  <a:lnTo>
                    <a:pt x="330197" y="1822"/>
                  </a:lnTo>
                  <a:lnTo>
                    <a:pt x="338666" y="269"/>
                  </a:lnTo>
                  <a:lnTo>
                    <a:pt x="345016" y="0"/>
                  </a:lnTo>
                  <a:lnTo>
                    <a:pt x="349250" y="1819"/>
                  </a:lnTo>
                  <a:lnTo>
                    <a:pt x="351367" y="3291"/>
                  </a:lnTo>
                  <a:lnTo>
                    <a:pt x="353718" y="6809"/>
                  </a:lnTo>
                  <a:lnTo>
                    <a:pt x="355469" y="10725"/>
                  </a:lnTo>
                  <a:lnTo>
                    <a:pt x="365652" y="23898"/>
                  </a:lnTo>
                  <a:lnTo>
                    <a:pt x="367951" y="42595"/>
                  </a:lnTo>
                  <a:lnTo>
                    <a:pt x="368286" y="87085"/>
                  </a:lnTo>
                  <a:lnTo>
                    <a:pt x="366414" y="102864"/>
                  </a:lnTo>
                  <a:lnTo>
                    <a:pt x="362212" y="142647"/>
                  </a:lnTo>
                  <a:lnTo>
                    <a:pt x="361950" y="177654"/>
                  </a:lnTo>
                  <a:lnTo>
                    <a:pt x="362655" y="161784"/>
                  </a:lnTo>
                  <a:lnTo>
                    <a:pt x="376877" y="120123"/>
                  </a:lnTo>
                  <a:lnTo>
                    <a:pt x="393704" y="74747"/>
                  </a:lnTo>
                  <a:lnTo>
                    <a:pt x="403050" y="43768"/>
                  </a:lnTo>
                  <a:lnTo>
                    <a:pt x="410102" y="34059"/>
                  </a:lnTo>
                  <a:lnTo>
                    <a:pt x="414108" y="25347"/>
                  </a:lnTo>
                  <a:lnTo>
                    <a:pt x="415772" y="23211"/>
                  </a:lnTo>
                  <a:lnTo>
                    <a:pt x="419503" y="20836"/>
                  </a:lnTo>
                  <a:lnTo>
                    <a:pt x="427646" y="19312"/>
                  </a:lnTo>
                  <a:lnTo>
                    <a:pt x="440274" y="18970"/>
                  </a:lnTo>
                  <a:lnTo>
                    <a:pt x="444503" y="20833"/>
                  </a:lnTo>
                  <a:lnTo>
                    <a:pt x="449596" y="24407"/>
                  </a:lnTo>
                  <a:lnTo>
                    <a:pt x="450293" y="26777"/>
                  </a:lnTo>
                  <a:lnTo>
                    <a:pt x="450846" y="71679"/>
                  </a:lnTo>
                  <a:lnTo>
                    <a:pt x="450850" y="119098"/>
                  </a:lnTo>
                  <a:lnTo>
                    <a:pt x="450850" y="152182"/>
                  </a:lnTo>
                  <a:lnTo>
                    <a:pt x="452732" y="157650"/>
                  </a:lnTo>
                  <a:lnTo>
                    <a:pt x="465777" y="173396"/>
                  </a:lnTo>
                  <a:lnTo>
                    <a:pt x="474155" y="181203"/>
                  </a:lnTo>
                  <a:lnTo>
                    <a:pt x="478376" y="182778"/>
                  </a:lnTo>
                  <a:lnTo>
                    <a:pt x="484719" y="183664"/>
                  </a:lnTo>
                  <a:lnTo>
                    <a:pt x="488951" y="181990"/>
                  </a:lnTo>
                  <a:lnTo>
                    <a:pt x="528535" y="160025"/>
                  </a:lnTo>
                  <a:lnTo>
                    <a:pt x="574929" y="116271"/>
                  </a:lnTo>
                  <a:lnTo>
                    <a:pt x="610441" y="72114"/>
                  </a:lnTo>
                  <a:lnTo>
                    <a:pt x="640009" y="33886"/>
                  </a:lnTo>
                  <a:lnTo>
                    <a:pt x="640952" y="28932"/>
                  </a:lnTo>
                  <a:lnTo>
                    <a:pt x="640380" y="27717"/>
                  </a:lnTo>
                  <a:lnTo>
                    <a:pt x="639292" y="26907"/>
                  </a:lnTo>
                  <a:lnTo>
                    <a:pt x="635848" y="25607"/>
                  </a:lnTo>
                  <a:lnTo>
                    <a:pt x="631880" y="25382"/>
                  </a:lnTo>
                  <a:lnTo>
                    <a:pt x="630803" y="26056"/>
                  </a:lnTo>
                  <a:lnTo>
                    <a:pt x="630086" y="27211"/>
                  </a:lnTo>
                  <a:lnTo>
                    <a:pt x="629607" y="28686"/>
                  </a:lnTo>
                  <a:lnTo>
                    <a:pt x="603239" y="71788"/>
                  </a:lnTo>
                  <a:lnTo>
                    <a:pt x="592039" y="119101"/>
                  </a:lnTo>
                  <a:lnTo>
                    <a:pt x="590844" y="140558"/>
                  </a:lnTo>
                  <a:lnTo>
                    <a:pt x="592562" y="148955"/>
                  </a:lnTo>
                  <a:lnTo>
                    <a:pt x="595615" y="157650"/>
                  </a:lnTo>
                  <a:lnTo>
                    <a:pt x="596043" y="160096"/>
                  </a:lnTo>
                  <a:lnTo>
                    <a:pt x="598401" y="164695"/>
                  </a:lnTo>
                  <a:lnTo>
                    <a:pt x="602506" y="169090"/>
                  </a:lnTo>
                  <a:lnTo>
                    <a:pt x="620359" y="181203"/>
                  </a:lnTo>
                  <a:lnTo>
                    <a:pt x="627552" y="182778"/>
                  </a:lnTo>
                  <a:lnTo>
                    <a:pt x="633571" y="181596"/>
                  </a:lnTo>
                  <a:lnTo>
                    <a:pt x="678932" y="160725"/>
                  </a:lnTo>
                  <a:lnTo>
                    <a:pt x="693093" y="150400"/>
                  </a:lnTo>
                  <a:lnTo>
                    <a:pt x="731109" y="111880"/>
                  </a:lnTo>
                  <a:lnTo>
                    <a:pt x="751285" y="68764"/>
                  </a:lnTo>
                  <a:lnTo>
                    <a:pt x="760734" y="43761"/>
                  </a:lnTo>
                  <a:lnTo>
                    <a:pt x="760450" y="41131"/>
                  </a:lnTo>
                  <a:lnTo>
                    <a:pt x="758254" y="36327"/>
                  </a:lnTo>
                  <a:lnTo>
                    <a:pt x="740791" y="16832"/>
                  </a:lnTo>
                  <a:lnTo>
                    <a:pt x="736581" y="14474"/>
                  </a:lnTo>
                  <a:lnTo>
                    <a:pt x="734471" y="13845"/>
                  </a:lnTo>
                  <a:lnTo>
                    <a:pt x="728363" y="15027"/>
                  </a:lnTo>
                  <a:lnTo>
                    <a:pt x="716991" y="17779"/>
                  </a:lnTo>
                  <a:lnTo>
                    <a:pt x="704684" y="20475"/>
                  </a:lnTo>
                  <a:lnTo>
                    <a:pt x="659838" y="38027"/>
                  </a:lnTo>
                  <a:lnTo>
                    <a:pt x="633645" y="49281"/>
                  </a:lnTo>
                  <a:lnTo>
                    <a:pt x="620409" y="58580"/>
                  </a:lnTo>
                  <a:lnTo>
                    <a:pt x="598535" y="68667"/>
                  </a:lnTo>
                  <a:lnTo>
                    <a:pt x="590550" y="76087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MARTInkShape-287"/>
            <p:cNvSpPr/>
            <p:nvPr>
              <p:custDataLst>
                <p:tags r:id="rId17"/>
              </p:custDataLst>
            </p:nvPr>
          </p:nvSpPr>
          <p:spPr>
            <a:xfrm>
              <a:off x="5613527" y="2204225"/>
              <a:ext cx="164974" cy="259576"/>
            </a:xfrm>
            <a:custGeom>
              <a:avLst/>
              <a:gdLst/>
              <a:ahLst/>
              <a:cxnLst/>
              <a:rect l="0" t="0" r="0" b="0"/>
              <a:pathLst>
                <a:path w="164974" h="259576">
                  <a:moveTo>
                    <a:pt x="164973" y="43675"/>
                  </a:moveTo>
                  <a:lnTo>
                    <a:pt x="164973" y="43675"/>
                  </a:lnTo>
                  <a:lnTo>
                    <a:pt x="164973" y="40304"/>
                  </a:lnTo>
                  <a:lnTo>
                    <a:pt x="163091" y="36767"/>
                  </a:lnTo>
                  <a:lnTo>
                    <a:pt x="156135" y="25377"/>
                  </a:lnTo>
                  <a:lnTo>
                    <a:pt x="152330" y="15314"/>
                  </a:lnTo>
                  <a:lnTo>
                    <a:pt x="150900" y="14184"/>
                  </a:lnTo>
                  <a:lnTo>
                    <a:pt x="147429" y="12224"/>
                  </a:lnTo>
                  <a:lnTo>
                    <a:pt x="134005" y="3219"/>
                  </a:lnTo>
                  <a:lnTo>
                    <a:pt x="113779" y="14"/>
                  </a:lnTo>
                  <a:lnTo>
                    <a:pt x="81738" y="0"/>
                  </a:lnTo>
                  <a:lnTo>
                    <a:pt x="35381" y="10472"/>
                  </a:lnTo>
                  <a:lnTo>
                    <a:pt x="15824" y="18406"/>
                  </a:lnTo>
                  <a:lnTo>
                    <a:pt x="4749" y="26768"/>
                  </a:lnTo>
                  <a:lnTo>
                    <a:pt x="2040" y="30986"/>
                  </a:lnTo>
                  <a:lnTo>
                    <a:pt x="515" y="37328"/>
                  </a:lnTo>
                  <a:lnTo>
                    <a:pt x="0" y="45792"/>
                  </a:lnTo>
                  <a:lnTo>
                    <a:pt x="3282" y="55513"/>
                  </a:lnTo>
                  <a:lnTo>
                    <a:pt x="17587" y="77498"/>
                  </a:lnTo>
                  <a:lnTo>
                    <a:pt x="64661" y="117843"/>
                  </a:lnTo>
                  <a:lnTo>
                    <a:pt x="91530" y="143962"/>
                  </a:lnTo>
                  <a:lnTo>
                    <a:pt x="124541" y="191121"/>
                  </a:lnTo>
                  <a:lnTo>
                    <a:pt x="130337" y="199468"/>
                  </a:lnTo>
                  <a:lnTo>
                    <a:pt x="132368" y="206409"/>
                  </a:lnTo>
                  <a:lnTo>
                    <a:pt x="132843" y="210781"/>
                  </a:lnTo>
                  <a:lnTo>
                    <a:pt x="131172" y="215076"/>
                  </a:lnTo>
                  <a:lnTo>
                    <a:pt x="124351" y="226953"/>
                  </a:lnTo>
                  <a:lnTo>
                    <a:pt x="121664" y="229360"/>
                  </a:lnTo>
                  <a:lnTo>
                    <a:pt x="111846" y="234159"/>
                  </a:lnTo>
                  <a:lnTo>
                    <a:pt x="103449" y="242480"/>
                  </a:lnTo>
                  <a:lnTo>
                    <a:pt x="75941" y="251644"/>
                  </a:lnTo>
                  <a:lnTo>
                    <a:pt x="63334" y="254638"/>
                  </a:lnTo>
                  <a:lnTo>
                    <a:pt x="50673" y="259575"/>
                  </a:lnTo>
                </a:path>
              </a:pathLst>
            </a:custGeom>
            <a:ln w="19050">
              <a:solidFill>
                <a:srgbClr val="009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SMARTInkShape-Group103"/>
          <p:cNvGrpSpPr/>
          <p:nvPr/>
        </p:nvGrpSpPr>
        <p:grpSpPr>
          <a:xfrm>
            <a:off x="2501900" y="3289301"/>
            <a:ext cx="557799" cy="292100"/>
            <a:chOff x="2501900" y="3289301"/>
            <a:chExt cx="557799" cy="292100"/>
          </a:xfrm>
        </p:grpSpPr>
        <p:sp>
          <p:nvSpPr>
            <p:cNvPr id="158" name="SMARTInkShape-288"/>
            <p:cNvSpPr/>
            <p:nvPr>
              <p:custDataLst>
                <p:tags r:id="rId11"/>
              </p:custDataLst>
            </p:nvPr>
          </p:nvSpPr>
          <p:spPr>
            <a:xfrm>
              <a:off x="2501900" y="3289301"/>
              <a:ext cx="292101" cy="266686"/>
            </a:xfrm>
            <a:custGeom>
              <a:avLst/>
              <a:gdLst/>
              <a:ahLst/>
              <a:cxnLst/>
              <a:rect l="0" t="0" r="0" b="0"/>
              <a:pathLst>
                <a:path w="292101" h="266686">
                  <a:moveTo>
                    <a:pt x="0" y="126999"/>
                  </a:moveTo>
                  <a:lnTo>
                    <a:pt x="0" y="126999"/>
                  </a:lnTo>
                  <a:lnTo>
                    <a:pt x="17883" y="126999"/>
                  </a:lnTo>
                  <a:lnTo>
                    <a:pt x="24595" y="122635"/>
                  </a:lnTo>
                  <a:lnTo>
                    <a:pt x="34177" y="120532"/>
                  </a:lnTo>
                  <a:lnTo>
                    <a:pt x="42504" y="116459"/>
                  </a:lnTo>
                  <a:lnTo>
                    <a:pt x="61684" y="111212"/>
                  </a:lnTo>
                  <a:lnTo>
                    <a:pt x="74012" y="104229"/>
                  </a:lnTo>
                  <a:lnTo>
                    <a:pt x="85273" y="100967"/>
                  </a:lnTo>
                  <a:lnTo>
                    <a:pt x="97546" y="93102"/>
                  </a:lnTo>
                  <a:lnTo>
                    <a:pt x="112454" y="87848"/>
                  </a:lnTo>
                  <a:lnTo>
                    <a:pt x="160059" y="59262"/>
                  </a:lnTo>
                  <a:lnTo>
                    <a:pt x="183162" y="32742"/>
                  </a:lnTo>
                  <a:lnTo>
                    <a:pt x="183857" y="28672"/>
                  </a:lnTo>
                  <a:lnTo>
                    <a:pt x="183249" y="27581"/>
                  </a:lnTo>
                  <a:lnTo>
                    <a:pt x="182138" y="26854"/>
                  </a:lnTo>
                  <a:lnTo>
                    <a:pt x="180692" y="26369"/>
                  </a:lnTo>
                  <a:lnTo>
                    <a:pt x="179728" y="25340"/>
                  </a:lnTo>
                  <a:lnTo>
                    <a:pt x="176299" y="18619"/>
                  </a:lnTo>
                  <a:lnTo>
                    <a:pt x="168363" y="9674"/>
                  </a:lnTo>
                  <a:lnTo>
                    <a:pt x="164669" y="7827"/>
                  </a:lnTo>
                  <a:lnTo>
                    <a:pt x="152362" y="6479"/>
                  </a:lnTo>
                  <a:lnTo>
                    <a:pt x="143926" y="6375"/>
                  </a:lnTo>
                  <a:lnTo>
                    <a:pt x="139697" y="4479"/>
                  </a:lnTo>
                  <a:lnTo>
                    <a:pt x="135465" y="1990"/>
                  </a:lnTo>
                  <a:lnTo>
                    <a:pt x="127000" y="392"/>
                  </a:lnTo>
                  <a:lnTo>
                    <a:pt x="104928" y="0"/>
                  </a:lnTo>
                  <a:lnTo>
                    <a:pt x="103818" y="705"/>
                  </a:lnTo>
                  <a:lnTo>
                    <a:pt x="103079" y="1881"/>
                  </a:lnTo>
                  <a:lnTo>
                    <a:pt x="102586" y="3370"/>
                  </a:lnTo>
                  <a:lnTo>
                    <a:pt x="101552" y="4363"/>
                  </a:lnTo>
                  <a:lnTo>
                    <a:pt x="94822" y="7838"/>
                  </a:lnTo>
                  <a:lnTo>
                    <a:pt x="80408" y="21253"/>
                  </a:lnTo>
                  <a:lnTo>
                    <a:pt x="78070" y="25438"/>
                  </a:lnTo>
                  <a:lnTo>
                    <a:pt x="62141" y="69898"/>
                  </a:lnTo>
                  <a:lnTo>
                    <a:pt x="52562" y="95253"/>
                  </a:lnTo>
                  <a:lnTo>
                    <a:pt x="50846" y="138375"/>
                  </a:lnTo>
                  <a:lnTo>
                    <a:pt x="51512" y="160691"/>
                  </a:lnTo>
                  <a:lnTo>
                    <a:pt x="68628" y="207430"/>
                  </a:lnTo>
                  <a:lnTo>
                    <a:pt x="70447" y="210959"/>
                  </a:lnTo>
                  <a:lnTo>
                    <a:pt x="99478" y="238520"/>
                  </a:lnTo>
                  <a:lnTo>
                    <a:pt x="137869" y="262458"/>
                  </a:lnTo>
                  <a:lnTo>
                    <a:pt x="150368" y="265442"/>
                  </a:lnTo>
                  <a:lnTo>
                    <a:pt x="196851" y="266685"/>
                  </a:lnTo>
                  <a:lnTo>
                    <a:pt x="224955" y="265993"/>
                  </a:lnTo>
                  <a:lnTo>
                    <a:pt x="261684" y="254507"/>
                  </a:lnTo>
                  <a:lnTo>
                    <a:pt x="268704" y="253520"/>
                  </a:lnTo>
                  <a:lnTo>
                    <a:pt x="292100" y="241299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MARTInkShape-289"/>
            <p:cNvSpPr/>
            <p:nvPr>
              <p:custDataLst>
                <p:tags r:id="rId12"/>
              </p:custDataLst>
            </p:nvPr>
          </p:nvSpPr>
          <p:spPr>
            <a:xfrm>
              <a:off x="2838560" y="3314707"/>
              <a:ext cx="221139" cy="266694"/>
            </a:xfrm>
            <a:custGeom>
              <a:avLst/>
              <a:gdLst/>
              <a:ahLst/>
              <a:cxnLst/>
              <a:rect l="0" t="0" r="0" b="0"/>
              <a:pathLst>
                <a:path w="221139" h="266694">
                  <a:moveTo>
                    <a:pt x="164990" y="6343"/>
                  </a:moveTo>
                  <a:lnTo>
                    <a:pt x="164990" y="6343"/>
                  </a:lnTo>
                  <a:lnTo>
                    <a:pt x="159523" y="876"/>
                  </a:lnTo>
                  <a:lnTo>
                    <a:pt x="155530" y="255"/>
                  </a:lnTo>
                  <a:lnTo>
                    <a:pt x="125892" y="0"/>
                  </a:lnTo>
                  <a:lnTo>
                    <a:pt x="103333" y="8832"/>
                  </a:lnTo>
                  <a:lnTo>
                    <a:pt x="57037" y="31747"/>
                  </a:lnTo>
                  <a:lnTo>
                    <a:pt x="44339" y="39976"/>
                  </a:lnTo>
                  <a:lnTo>
                    <a:pt x="4133" y="78303"/>
                  </a:lnTo>
                  <a:lnTo>
                    <a:pt x="1776" y="82540"/>
                  </a:lnTo>
                  <a:lnTo>
                    <a:pt x="262" y="91009"/>
                  </a:lnTo>
                  <a:lnTo>
                    <a:pt x="0" y="97360"/>
                  </a:lnTo>
                  <a:lnTo>
                    <a:pt x="669" y="98771"/>
                  </a:lnTo>
                  <a:lnTo>
                    <a:pt x="1821" y="99711"/>
                  </a:lnTo>
                  <a:lnTo>
                    <a:pt x="4981" y="100757"/>
                  </a:lnTo>
                  <a:lnTo>
                    <a:pt x="8738" y="101221"/>
                  </a:lnTo>
                  <a:lnTo>
                    <a:pt x="12760" y="103309"/>
                  </a:lnTo>
                  <a:lnTo>
                    <a:pt x="23901" y="111697"/>
                  </a:lnTo>
                  <a:lnTo>
                    <a:pt x="42598" y="113951"/>
                  </a:lnTo>
                  <a:lnTo>
                    <a:pt x="77986" y="116161"/>
                  </a:lnTo>
                  <a:lnTo>
                    <a:pt x="109330" y="120250"/>
                  </a:lnTo>
                  <a:lnTo>
                    <a:pt x="125450" y="122408"/>
                  </a:lnTo>
                  <a:lnTo>
                    <a:pt x="141045" y="125635"/>
                  </a:lnTo>
                  <a:lnTo>
                    <a:pt x="165757" y="127520"/>
                  </a:lnTo>
                  <a:lnTo>
                    <a:pt x="204023" y="142723"/>
                  </a:lnTo>
                  <a:lnTo>
                    <a:pt x="211206" y="148430"/>
                  </a:lnTo>
                  <a:lnTo>
                    <a:pt x="213753" y="152513"/>
                  </a:lnTo>
                  <a:lnTo>
                    <a:pt x="214432" y="154590"/>
                  </a:lnTo>
                  <a:lnTo>
                    <a:pt x="215590" y="155974"/>
                  </a:lnTo>
                  <a:lnTo>
                    <a:pt x="219886" y="158628"/>
                  </a:lnTo>
                  <a:lnTo>
                    <a:pt x="221138" y="161749"/>
                  </a:lnTo>
                  <a:lnTo>
                    <a:pt x="218472" y="170844"/>
                  </a:lnTo>
                  <a:lnTo>
                    <a:pt x="211250" y="181490"/>
                  </a:lnTo>
                  <a:lnTo>
                    <a:pt x="187429" y="205426"/>
                  </a:lnTo>
                  <a:lnTo>
                    <a:pt x="141697" y="234057"/>
                  </a:lnTo>
                  <a:lnTo>
                    <a:pt x="131354" y="238077"/>
                  </a:lnTo>
                  <a:lnTo>
                    <a:pt x="106311" y="245939"/>
                  </a:lnTo>
                  <a:lnTo>
                    <a:pt x="93197" y="252704"/>
                  </a:lnTo>
                  <a:lnTo>
                    <a:pt x="76090" y="266693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SMARTInkShape-Group104"/>
          <p:cNvGrpSpPr/>
          <p:nvPr/>
        </p:nvGrpSpPr>
        <p:grpSpPr>
          <a:xfrm>
            <a:off x="2610171" y="3746500"/>
            <a:ext cx="1311164" cy="603251"/>
            <a:chOff x="2610171" y="3746500"/>
            <a:chExt cx="1311164" cy="603251"/>
          </a:xfrm>
        </p:grpSpPr>
        <p:sp>
          <p:nvSpPr>
            <p:cNvPr id="161" name="SMARTInkShape-290"/>
            <p:cNvSpPr/>
            <p:nvPr>
              <p:custDataLst>
                <p:tags r:id="rId5"/>
              </p:custDataLst>
            </p:nvPr>
          </p:nvSpPr>
          <p:spPr>
            <a:xfrm>
              <a:off x="2610171" y="3905544"/>
              <a:ext cx="354985" cy="298157"/>
            </a:xfrm>
            <a:custGeom>
              <a:avLst/>
              <a:gdLst/>
              <a:ahLst/>
              <a:cxnLst/>
              <a:rect l="0" t="0" r="0" b="0"/>
              <a:pathLst>
                <a:path w="354985" h="298157">
                  <a:moveTo>
                    <a:pt x="113979" y="158456"/>
                  </a:moveTo>
                  <a:lnTo>
                    <a:pt x="113979" y="158456"/>
                  </a:lnTo>
                  <a:lnTo>
                    <a:pt x="101279" y="158456"/>
                  </a:lnTo>
                  <a:lnTo>
                    <a:pt x="110117" y="158456"/>
                  </a:lnTo>
                  <a:lnTo>
                    <a:pt x="114144" y="156574"/>
                  </a:lnTo>
                  <a:lnTo>
                    <a:pt x="118286" y="154092"/>
                  </a:lnTo>
                  <a:lnTo>
                    <a:pt x="126694" y="152498"/>
                  </a:lnTo>
                  <a:lnTo>
                    <a:pt x="147977" y="151416"/>
                  </a:lnTo>
                  <a:lnTo>
                    <a:pt x="160284" y="146641"/>
                  </a:lnTo>
                  <a:lnTo>
                    <a:pt x="172976" y="143991"/>
                  </a:lnTo>
                  <a:lnTo>
                    <a:pt x="180417" y="141444"/>
                  </a:lnTo>
                  <a:lnTo>
                    <a:pt x="226172" y="129970"/>
                  </a:lnTo>
                  <a:lnTo>
                    <a:pt x="260029" y="115850"/>
                  </a:lnTo>
                  <a:lnTo>
                    <a:pt x="272729" y="112671"/>
                  </a:lnTo>
                  <a:lnTo>
                    <a:pt x="283548" y="107260"/>
                  </a:lnTo>
                  <a:lnTo>
                    <a:pt x="330764" y="80137"/>
                  </a:lnTo>
                  <a:lnTo>
                    <a:pt x="344588" y="67439"/>
                  </a:lnTo>
                  <a:lnTo>
                    <a:pt x="346999" y="63206"/>
                  </a:lnTo>
                  <a:lnTo>
                    <a:pt x="348777" y="58973"/>
                  </a:lnTo>
                  <a:lnTo>
                    <a:pt x="353039" y="52623"/>
                  </a:lnTo>
                  <a:lnTo>
                    <a:pt x="354615" y="46273"/>
                  </a:lnTo>
                  <a:lnTo>
                    <a:pt x="354984" y="42039"/>
                  </a:lnTo>
                  <a:lnTo>
                    <a:pt x="353267" y="37806"/>
                  </a:lnTo>
                  <a:lnTo>
                    <a:pt x="350857" y="33573"/>
                  </a:lnTo>
                  <a:lnTo>
                    <a:pt x="348795" y="27223"/>
                  </a:lnTo>
                  <a:lnTo>
                    <a:pt x="334024" y="10289"/>
                  </a:lnTo>
                  <a:lnTo>
                    <a:pt x="327958" y="7938"/>
                  </a:lnTo>
                  <a:lnTo>
                    <a:pt x="283520" y="0"/>
                  </a:lnTo>
                  <a:lnTo>
                    <a:pt x="253428" y="1626"/>
                  </a:lnTo>
                  <a:lnTo>
                    <a:pt x="209214" y="11264"/>
                  </a:lnTo>
                  <a:lnTo>
                    <a:pt x="164778" y="23170"/>
                  </a:lnTo>
                  <a:lnTo>
                    <a:pt x="120329" y="39698"/>
                  </a:lnTo>
                  <a:lnTo>
                    <a:pt x="74599" y="67382"/>
                  </a:lnTo>
                  <a:lnTo>
                    <a:pt x="55113" y="80781"/>
                  </a:lnTo>
                  <a:lnTo>
                    <a:pt x="39152" y="90050"/>
                  </a:lnTo>
                  <a:lnTo>
                    <a:pt x="27367" y="101734"/>
                  </a:lnTo>
                  <a:lnTo>
                    <a:pt x="11139" y="122529"/>
                  </a:lnTo>
                  <a:lnTo>
                    <a:pt x="1302" y="147083"/>
                  </a:lnTo>
                  <a:lnTo>
                    <a:pt x="0" y="162951"/>
                  </a:lnTo>
                  <a:lnTo>
                    <a:pt x="7531" y="191540"/>
                  </a:lnTo>
                  <a:lnTo>
                    <a:pt x="12824" y="201420"/>
                  </a:lnTo>
                  <a:lnTo>
                    <a:pt x="33322" y="232901"/>
                  </a:lnTo>
                  <a:lnTo>
                    <a:pt x="80199" y="262164"/>
                  </a:lnTo>
                  <a:lnTo>
                    <a:pt x="116686" y="282634"/>
                  </a:lnTo>
                  <a:lnTo>
                    <a:pt x="161139" y="295974"/>
                  </a:lnTo>
                  <a:lnTo>
                    <a:pt x="196529" y="29815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SMARTInkShape-291"/>
            <p:cNvSpPr/>
            <p:nvPr>
              <p:custDataLst>
                <p:tags r:id="rId6"/>
              </p:custDataLst>
            </p:nvPr>
          </p:nvSpPr>
          <p:spPr>
            <a:xfrm>
              <a:off x="2927725" y="3784607"/>
              <a:ext cx="263364" cy="565144"/>
            </a:xfrm>
            <a:custGeom>
              <a:avLst/>
              <a:gdLst/>
              <a:ahLst/>
              <a:cxnLst/>
              <a:rect l="0" t="0" r="0" b="0"/>
              <a:pathLst>
                <a:path w="263364" h="565144">
                  <a:moveTo>
                    <a:pt x="215525" y="6343"/>
                  </a:moveTo>
                  <a:lnTo>
                    <a:pt x="215525" y="6343"/>
                  </a:lnTo>
                  <a:lnTo>
                    <a:pt x="215525" y="0"/>
                  </a:lnTo>
                  <a:lnTo>
                    <a:pt x="215525" y="3366"/>
                  </a:lnTo>
                  <a:lnTo>
                    <a:pt x="213644" y="6901"/>
                  </a:lnTo>
                  <a:lnTo>
                    <a:pt x="209750" y="10825"/>
                  </a:lnTo>
                  <a:lnTo>
                    <a:pt x="164590" y="43120"/>
                  </a:lnTo>
                  <a:lnTo>
                    <a:pt x="118782" y="76324"/>
                  </a:lnTo>
                  <a:lnTo>
                    <a:pt x="74486" y="115826"/>
                  </a:lnTo>
                  <a:lnTo>
                    <a:pt x="30573" y="158858"/>
                  </a:lnTo>
                  <a:lnTo>
                    <a:pt x="2474" y="204763"/>
                  </a:lnTo>
                  <a:lnTo>
                    <a:pt x="469" y="213693"/>
                  </a:lnTo>
                  <a:lnTo>
                    <a:pt x="0" y="221030"/>
                  </a:lnTo>
                  <a:lnTo>
                    <a:pt x="1673" y="227113"/>
                  </a:lnTo>
                  <a:lnTo>
                    <a:pt x="3107" y="229723"/>
                  </a:lnTo>
                  <a:lnTo>
                    <a:pt x="4769" y="231463"/>
                  </a:lnTo>
                  <a:lnTo>
                    <a:pt x="21002" y="239001"/>
                  </a:lnTo>
                  <a:lnTo>
                    <a:pt x="32880" y="240840"/>
                  </a:lnTo>
                  <a:lnTo>
                    <a:pt x="77353" y="241281"/>
                  </a:lnTo>
                  <a:lnTo>
                    <a:pt x="95328" y="239408"/>
                  </a:lnTo>
                  <a:lnTo>
                    <a:pt x="142723" y="235204"/>
                  </a:lnTo>
                  <a:lnTo>
                    <a:pt x="184191" y="235664"/>
                  </a:lnTo>
                  <a:lnTo>
                    <a:pt x="230105" y="246188"/>
                  </a:lnTo>
                  <a:lnTo>
                    <a:pt x="245347" y="254124"/>
                  </a:lnTo>
                  <a:lnTo>
                    <a:pt x="255361" y="262486"/>
                  </a:lnTo>
                  <a:lnTo>
                    <a:pt x="257924" y="268586"/>
                  </a:lnTo>
                  <a:lnTo>
                    <a:pt x="263363" y="288109"/>
                  </a:lnTo>
                  <a:lnTo>
                    <a:pt x="260148" y="321736"/>
                  </a:lnTo>
                  <a:lnTo>
                    <a:pt x="256289" y="330197"/>
                  </a:lnTo>
                  <a:lnTo>
                    <a:pt x="231726" y="374185"/>
                  </a:lnTo>
                  <a:lnTo>
                    <a:pt x="195192" y="419364"/>
                  </a:lnTo>
                  <a:lnTo>
                    <a:pt x="157019" y="463559"/>
                  </a:lnTo>
                  <a:lnTo>
                    <a:pt x="120325" y="510973"/>
                  </a:lnTo>
                  <a:lnTo>
                    <a:pt x="97707" y="542492"/>
                  </a:lnTo>
                  <a:lnTo>
                    <a:pt x="88525" y="56514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MARTInkShape-292"/>
            <p:cNvSpPr/>
            <p:nvPr>
              <p:custDataLst>
                <p:tags r:id="rId7"/>
              </p:custDataLst>
            </p:nvPr>
          </p:nvSpPr>
          <p:spPr>
            <a:xfrm>
              <a:off x="3302000" y="3746500"/>
              <a:ext cx="19051" cy="469901"/>
            </a:xfrm>
            <a:custGeom>
              <a:avLst/>
              <a:gdLst/>
              <a:ahLst/>
              <a:cxnLst/>
              <a:rect l="0" t="0" r="0" b="0"/>
              <a:pathLst>
                <a:path w="19051" h="469901">
                  <a:moveTo>
                    <a:pt x="0" y="0"/>
                  </a:moveTo>
                  <a:lnTo>
                    <a:pt x="0" y="0"/>
                  </a:lnTo>
                  <a:lnTo>
                    <a:pt x="705" y="15901"/>
                  </a:lnTo>
                  <a:lnTo>
                    <a:pt x="5762" y="35948"/>
                  </a:lnTo>
                  <a:lnTo>
                    <a:pt x="6881" y="47183"/>
                  </a:lnTo>
                  <a:lnTo>
                    <a:pt x="11795" y="67814"/>
                  </a:lnTo>
                  <a:lnTo>
                    <a:pt x="12676" y="111303"/>
                  </a:lnTo>
                  <a:lnTo>
                    <a:pt x="18460" y="154699"/>
                  </a:lnTo>
                  <a:lnTo>
                    <a:pt x="18998" y="196402"/>
                  </a:lnTo>
                  <a:lnTo>
                    <a:pt x="19045" y="239275"/>
                  </a:lnTo>
                  <a:lnTo>
                    <a:pt x="19050" y="283586"/>
                  </a:lnTo>
                  <a:lnTo>
                    <a:pt x="19050" y="328730"/>
                  </a:lnTo>
                  <a:lnTo>
                    <a:pt x="19050" y="373871"/>
                  </a:lnTo>
                  <a:lnTo>
                    <a:pt x="19050" y="417045"/>
                  </a:lnTo>
                  <a:lnTo>
                    <a:pt x="19050" y="4699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SMARTInkShape-293"/>
            <p:cNvSpPr/>
            <p:nvPr>
              <p:custDataLst>
                <p:tags r:id="rId8"/>
              </p:custDataLst>
            </p:nvPr>
          </p:nvSpPr>
          <p:spPr>
            <a:xfrm>
              <a:off x="3233033" y="3930652"/>
              <a:ext cx="145168" cy="38099"/>
            </a:xfrm>
            <a:custGeom>
              <a:avLst/>
              <a:gdLst/>
              <a:ahLst/>
              <a:cxnLst/>
              <a:rect l="0" t="0" r="0" b="0"/>
              <a:pathLst>
                <a:path w="145168" h="38099">
                  <a:moveTo>
                    <a:pt x="5467" y="12698"/>
                  </a:moveTo>
                  <a:lnTo>
                    <a:pt x="5467" y="12698"/>
                  </a:lnTo>
                  <a:lnTo>
                    <a:pt x="2096" y="12698"/>
                  </a:lnTo>
                  <a:lnTo>
                    <a:pt x="1103" y="11992"/>
                  </a:lnTo>
                  <a:lnTo>
                    <a:pt x="441" y="10816"/>
                  </a:lnTo>
                  <a:lnTo>
                    <a:pt x="0" y="9327"/>
                  </a:lnTo>
                  <a:lnTo>
                    <a:pt x="411" y="8334"/>
                  </a:lnTo>
                  <a:lnTo>
                    <a:pt x="1391" y="7672"/>
                  </a:lnTo>
                  <a:lnTo>
                    <a:pt x="2750" y="7231"/>
                  </a:lnTo>
                  <a:lnTo>
                    <a:pt x="3655" y="6231"/>
                  </a:lnTo>
                  <a:lnTo>
                    <a:pt x="4662" y="3238"/>
                  </a:lnTo>
                  <a:lnTo>
                    <a:pt x="5636" y="2158"/>
                  </a:lnTo>
                  <a:lnTo>
                    <a:pt x="8600" y="958"/>
                  </a:lnTo>
                  <a:lnTo>
                    <a:pt x="51076" y="0"/>
                  </a:lnTo>
                  <a:lnTo>
                    <a:pt x="73488" y="8837"/>
                  </a:lnTo>
                  <a:lnTo>
                    <a:pt x="105197" y="23531"/>
                  </a:lnTo>
                  <a:lnTo>
                    <a:pt x="145167" y="380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MARTInkShape-294"/>
            <p:cNvSpPr/>
            <p:nvPr>
              <p:custDataLst>
                <p:tags r:id="rId9"/>
              </p:custDataLst>
            </p:nvPr>
          </p:nvSpPr>
          <p:spPr>
            <a:xfrm>
              <a:off x="3416569" y="3956057"/>
              <a:ext cx="260082" cy="279394"/>
            </a:xfrm>
            <a:custGeom>
              <a:avLst/>
              <a:gdLst/>
              <a:ahLst/>
              <a:cxnLst/>
              <a:rect l="0" t="0" r="0" b="0"/>
              <a:pathLst>
                <a:path w="260082" h="279394">
                  <a:moveTo>
                    <a:pt x="69581" y="57143"/>
                  </a:moveTo>
                  <a:lnTo>
                    <a:pt x="69581" y="57143"/>
                  </a:lnTo>
                  <a:lnTo>
                    <a:pt x="64114" y="57143"/>
                  </a:lnTo>
                  <a:lnTo>
                    <a:pt x="48127" y="72254"/>
                  </a:lnTo>
                  <a:lnTo>
                    <a:pt x="45935" y="78205"/>
                  </a:lnTo>
                  <a:lnTo>
                    <a:pt x="44255" y="84848"/>
                  </a:lnTo>
                  <a:lnTo>
                    <a:pt x="37428" y="94862"/>
                  </a:lnTo>
                  <a:lnTo>
                    <a:pt x="29285" y="107005"/>
                  </a:lnTo>
                  <a:lnTo>
                    <a:pt x="13607" y="150547"/>
                  </a:lnTo>
                  <a:lnTo>
                    <a:pt x="2797" y="195611"/>
                  </a:lnTo>
                  <a:lnTo>
                    <a:pt x="336" y="207470"/>
                  </a:lnTo>
                  <a:lnTo>
                    <a:pt x="0" y="214736"/>
                  </a:lnTo>
                  <a:lnTo>
                    <a:pt x="1732" y="220788"/>
                  </a:lnTo>
                  <a:lnTo>
                    <a:pt x="4148" y="225830"/>
                  </a:lnTo>
                  <a:lnTo>
                    <a:pt x="6214" y="232635"/>
                  </a:lnTo>
                  <a:lnTo>
                    <a:pt x="10275" y="239119"/>
                  </a:lnTo>
                  <a:lnTo>
                    <a:pt x="11792" y="245509"/>
                  </a:lnTo>
                  <a:lnTo>
                    <a:pt x="12147" y="249752"/>
                  </a:lnTo>
                  <a:lnTo>
                    <a:pt x="12947" y="251166"/>
                  </a:lnTo>
                  <a:lnTo>
                    <a:pt x="14186" y="252108"/>
                  </a:lnTo>
                  <a:lnTo>
                    <a:pt x="17444" y="253155"/>
                  </a:lnTo>
                  <a:lnTo>
                    <a:pt x="39956" y="253983"/>
                  </a:lnTo>
                  <a:lnTo>
                    <a:pt x="44185" y="252107"/>
                  </a:lnTo>
                  <a:lnTo>
                    <a:pt x="48416" y="249627"/>
                  </a:lnTo>
                  <a:lnTo>
                    <a:pt x="54765" y="247525"/>
                  </a:lnTo>
                  <a:lnTo>
                    <a:pt x="71698" y="232739"/>
                  </a:lnTo>
                  <a:lnTo>
                    <a:pt x="103448" y="185290"/>
                  </a:lnTo>
                  <a:lnTo>
                    <a:pt x="106427" y="173272"/>
                  </a:lnTo>
                  <a:lnTo>
                    <a:pt x="109397" y="152355"/>
                  </a:lnTo>
                  <a:lnTo>
                    <a:pt x="112658" y="139682"/>
                  </a:lnTo>
                  <a:lnTo>
                    <a:pt x="115792" y="114292"/>
                  </a:lnTo>
                  <a:lnTo>
                    <a:pt x="119474" y="100731"/>
                  </a:lnTo>
                  <a:lnTo>
                    <a:pt x="120378" y="55416"/>
                  </a:lnTo>
                  <a:lnTo>
                    <a:pt x="120381" y="7949"/>
                  </a:lnTo>
                  <a:lnTo>
                    <a:pt x="120381" y="0"/>
                  </a:lnTo>
                  <a:lnTo>
                    <a:pt x="120381" y="11549"/>
                  </a:lnTo>
                  <a:lnTo>
                    <a:pt x="114914" y="26898"/>
                  </a:lnTo>
                  <a:lnTo>
                    <a:pt x="114109" y="43527"/>
                  </a:lnTo>
                  <a:lnTo>
                    <a:pt x="123675" y="87047"/>
                  </a:lnTo>
                  <a:lnTo>
                    <a:pt x="137680" y="133346"/>
                  </a:lnTo>
                  <a:lnTo>
                    <a:pt x="140793" y="146044"/>
                  </a:lnTo>
                  <a:lnTo>
                    <a:pt x="156418" y="179204"/>
                  </a:lnTo>
                  <a:lnTo>
                    <a:pt x="176121" y="211129"/>
                  </a:lnTo>
                  <a:lnTo>
                    <a:pt x="188907" y="223601"/>
                  </a:lnTo>
                  <a:lnTo>
                    <a:pt x="200640" y="242177"/>
                  </a:lnTo>
                  <a:lnTo>
                    <a:pt x="211128" y="248445"/>
                  </a:lnTo>
                  <a:lnTo>
                    <a:pt x="247429" y="268595"/>
                  </a:lnTo>
                  <a:lnTo>
                    <a:pt x="260081" y="27939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SMARTInkShape-295"/>
            <p:cNvSpPr/>
            <p:nvPr>
              <p:custDataLst>
                <p:tags r:id="rId10"/>
              </p:custDataLst>
            </p:nvPr>
          </p:nvSpPr>
          <p:spPr>
            <a:xfrm>
              <a:off x="3657633" y="3857336"/>
              <a:ext cx="263702" cy="435265"/>
            </a:xfrm>
            <a:custGeom>
              <a:avLst/>
              <a:gdLst/>
              <a:ahLst/>
              <a:cxnLst/>
              <a:rect l="0" t="0" r="0" b="0"/>
              <a:pathLst>
                <a:path w="263702" h="435265">
                  <a:moveTo>
                    <a:pt x="196817" y="22514"/>
                  </a:moveTo>
                  <a:lnTo>
                    <a:pt x="196817" y="22514"/>
                  </a:lnTo>
                  <a:lnTo>
                    <a:pt x="185986" y="12388"/>
                  </a:lnTo>
                  <a:lnTo>
                    <a:pt x="181890" y="10958"/>
                  </a:lnTo>
                  <a:lnTo>
                    <a:pt x="180516" y="9871"/>
                  </a:lnTo>
                  <a:lnTo>
                    <a:pt x="177876" y="5676"/>
                  </a:lnTo>
                  <a:lnTo>
                    <a:pt x="167713" y="0"/>
                  </a:lnTo>
                  <a:lnTo>
                    <a:pt x="166831" y="449"/>
                  </a:lnTo>
                  <a:lnTo>
                    <a:pt x="166243" y="1454"/>
                  </a:lnTo>
                  <a:lnTo>
                    <a:pt x="161827" y="2571"/>
                  </a:lnTo>
                  <a:lnTo>
                    <a:pt x="154235" y="3288"/>
                  </a:lnTo>
                  <a:lnTo>
                    <a:pt x="143302" y="8499"/>
                  </a:lnTo>
                  <a:lnTo>
                    <a:pt x="98683" y="39571"/>
                  </a:lnTo>
                  <a:lnTo>
                    <a:pt x="72808" y="58792"/>
                  </a:lnTo>
                  <a:lnTo>
                    <a:pt x="35791" y="101541"/>
                  </a:lnTo>
                  <a:lnTo>
                    <a:pt x="4309" y="147582"/>
                  </a:lnTo>
                  <a:lnTo>
                    <a:pt x="1253" y="156781"/>
                  </a:lnTo>
                  <a:lnTo>
                    <a:pt x="0" y="177000"/>
                  </a:lnTo>
                  <a:lnTo>
                    <a:pt x="1863" y="181250"/>
                  </a:lnTo>
                  <a:lnTo>
                    <a:pt x="3348" y="183371"/>
                  </a:lnTo>
                  <a:lnTo>
                    <a:pt x="6879" y="185728"/>
                  </a:lnTo>
                  <a:lnTo>
                    <a:pt x="30005" y="192971"/>
                  </a:lnTo>
                  <a:lnTo>
                    <a:pt x="72646" y="193241"/>
                  </a:lnTo>
                  <a:lnTo>
                    <a:pt x="118631" y="187875"/>
                  </a:lnTo>
                  <a:lnTo>
                    <a:pt x="164951" y="183265"/>
                  </a:lnTo>
                  <a:lnTo>
                    <a:pt x="207024" y="181342"/>
                  </a:lnTo>
                  <a:lnTo>
                    <a:pt x="242068" y="187736"/>
                  </a:lnTo>
                  <a:lnTo>
                    <a:pt x="257194" y="194030"/>
                  </a:lnTo>
                  <a:lnTo>
                    <a:pt x="258235" y="195419"/>
                  </a:lnTo>
                  <a:lnTo>
                    <a:pt x="260097" y="198844"/>
                  </a:lnTo>
                  <a:lnTo>
                    <a:pt x="263277" y="202718"/>
                  </a:lnTo>
                  <a:lnTo>
                    <a:pt x="263701" y="205444"/>
                  </a:lnTo>
                  <a:lnTo>
                    <a:pt x="260002" y="223731"/>
                  </a:lnTo>
                  <a:lnTo>
                    <a:pt x="255363" y="234142"/>
                  </a:lnTo>
                  <a:lnTo>
                    <a:pt x="230284" y="261985"/>
                  </a:lnTo>
                  <a:lnTo>
                    <a:pt x="183565" y="304036"/>
                  </a:lnTo>
                  <a:lnTo>
                    <a:pt x="139577" y="348598"/>
                  </a:lnTo>
                  <a:lnTo>
                    <a:pt x="113034" y="384660"/>
                  </a:lnTo>
                  <a:lnTo>
                    <a:pt x="88867" y="43526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8" name="SMARTInkShape-296"/>
          <p:cNvSpPr/>
          <p:nvPr>
            <p:custDataLst>
              <p:tags r:id="rId1"/>
            </p:custDataLst>
          </p:nvPr>
        </p:nvSpPr>
        <p:spPr>
          <a:xfrm>
            <a:off x="2419374" y="2051050"/>
            <a:ext cx="196827" cy="88901"/>
          </a:xfrm>
          <a:custGeom>
            <a:avLst/>
            <a:gdLst/>
            <a:ahLst/>
            <a:cxnLst/>
            <a:rect l="0" t="0" r="0" b="0"/>
            <a:pathLst>
              <a:path w="196827" h="88901">
                <a:moveTo>
                  <a:pt x="196826" y="82550"/>
                </a:moveTo>
                <a:lnTo>
                  <a:pt x="196826" y="82550"/>
                </a:lnTo>
                <a:lnTo>
                  <a:pt x="193455" y="75808"/>
                </a:lnTo>
                <a:lnTo>
                  <a:pt x="191757" y="73822"/>
                </a:lnTo>
                <a:lnTo>
                  <a:pt x="179819" y="65835"/>
                </a:lnTo>
                <a:lnTo>
                  <a:pt x="173521" y="63486"/>
                </a:lnTo>
                <a:lnTo>
                  <a:pt x="169300" y="60436"/>
                </a:lnTo>
                <a:lnTo>
                  <a:pt x="166953" y="56729"/>
                </a:lnTo>
                <a:lnTo>
                  <a:pt x="165447" y="51971"/>
                </a:lnTo>
                <a:lnTo>
                  <a:pt x="161815" y="47776"/>
                </a:lnTo>
                <a:lnTo>
                  <a:pt x="158217" y="45928"/>
                </a:lnTo>
                <a:lnTo>
                  <a:pt x="153530" y="44742"/>
                </a:lnTo>
                <a:lnTo>
                  <a:pt x="147534" y="40144"/>
                </a:lnTo>
                <a:lnTo>
                  <a:pt x="141613" y="38706"/>
                </a:lnTo>
                <a:lnTo>
                  <a:pt x="137479" y="38369"/>
                </a:lnTo>
                <a:lnTo>
                  <a:pt x="133290" y="36338"/>
                </a:lnTo>
                <a:lnTo>
                  <a:pt x="129077" y="33789"/>
                </a:lnTo>
                <a:lnTo>
                  <a:pt x="120623" y="32153"/>
                </a:lnTo>
                <a:lnTo>
                  <a:pt x="99459" y="31757"/>
                </a:lnTo>
                <a:lnTo>
                  <a:pt x="95226" y="29872"/>
                </a:lnTo>
                <a:lnTo>
                  <a:pt x="90993" y="27387"/>
                </a:lnTo>
                <a:lnTo>
                  <a:pt x="82526" y="25793"/>
                </a:lnTo>
                <a:lnTo>
                  <a:pt x="35690" y="25400"/>
                </a:lnTo>
                <a:lnTo>
                  <a:pt x="19288" y="25400"/>
                </a:lnTo>
                <a:lnTo>
                  <a:pt x="19104" y="22029"/>
                </a:lnTo>
                <a:lnTo>
                  <a:pt x="19783" y="21036"/>
                </a:lnTo>
                <a:lnTo>
                  <a:pt x="20942" y="20374"/>
                </a:lnTo>
                <a:lnTo>
                  <a:pt x="25498" y="19224"/>
                </a:lnTo>
                <a:lnTo>
                  <a:pt x="34813" y="19057"/>
                </a:lnTo>
                <a:lnTo>
                  <a:pt x="38507" y="17172"/>
                </a:lnTo>
                <a:lnTo>
                  <a:pt x="42501" y="14687"/>
                </a:lnTo>
                <a:lnTo>
                  <a:pt x="50814" y="13093"/>
                </a:lnTo>
                <a:lnTo>
                  <a:pt x="55879" y="12778"/>
                </a:lnTo>
                <a:lnTo>
                  <a:pt x="62655" y="8351"/>
                </a:lnTo>
                <a:lnTo>
                  <a:pt x="86600" y="5697"/>
                </a:lnTo>
                <a:lnTo>
                  <a:pt x="95195" y="1334"/>
                </a:lnTo>
                <a:lnTo>
                  <a:pt x="138791" y="0"/>
                </a:lnTo>
                <a:lnTo>
                  <a:pt x="136043" y="0"/>
                </a:lnTo>
                <a:lnTo>
                  <a:pt x="135137" y="706"/>
                </a:lnTo>
                <a:lnTo>
                  <a:pt x="134131" y="3371"/>
                </a:lnTo>
                <a:lnTo>
                  <a:pt x="133157" y="4364"/>
                </a:lnTo>
                <a:lnTo>
                  <a:pt x="126525" y="7839"/>
                </a:lnTo>
                <a:lnTo>
                  <a:pt x="122542" y="10540"/>
                </a:lnTo>
                <a:lnTo>
                  <a:pt x="116333" y="12060"/>
                </a:lnTo>
                <a:lnTo>
                  <a:pt x="112133" y="12416"/>
                </a:lnTo>
                <a:lnTo>
                  <a:pt x="107914" y="14455"/>
                </a:lnTo>
                <a:lnTo>
                  <a:pt x="103687" y="17008"/>
                </a:lnTo>
                <a:lnTo>
                  <a:pt x="95225" y="18647"/>
                </a:lnTo>
                <a:lnTo>
                  <a:pt x="90287" y="19576"/>
                </a:lnTo>
                <a:lnTo>
                  <a:pt x="74942" y="24494"/>
                </a:lnTo>
                <a:lnTo>
                  <a:pt x="65767" y="25927"/>
                </a:lnTo>
                <a:lnTo>
                  <a:pt x="57160" y="30391"/>
                </a:lnTo>
                <a:lnTo>
                  <a:pt x="33843" y="32440"/>
                </a:lnTo>
                <a:lnTo>
                  <a:pt x="25376" y="36773"/>
                </a:lnTo>
                <a:lnTo>
                  <a:pt x="14204" y="38754"/>
                </a:lnTo>
                <a:lnTo>
                  <a:pt x="6675" y="44186"/>
                </a:lnTo>
                <a:lnTo>
                  <a:pt x="56" y="44448"/>
                </a:lnTo>
                <a:lnTo>
                  <a:pt x="0" y="47820"/>
                </a:lnTo>
                <a:lnTo>
                  <a:pt x="697" y="48813"/>
                </a:lnTo>
                <a:lnTo>
                  <a:pt x="1868" y="49476"/>
                </a:lnTo>
                <a:lnTo>
                  <a:pt x="6065" y="50722"/>
                </a:lnTo>
                <a:lnTo>
                  <a:pt x="11344" y="55149"/>
                </a:lnTo>
                <a:lnTo>
                  <a:pt x="17142" y="56557"/>
                </a:lnTo>
                <a:lnTo>
                  <a:pt x="30335" y="57803"/>
                </a:lnTo>
                <a:lnTo>
                  <a:pt x="45663" y="62611"/>
                </a:lnTo>
                <a:lnTo>
                  <a:pt x="61308" y="64153"/>
                </a:lnTo>
                <a:lnTo>
                  <a:pt x="68400" y="67849"/>
                </a:lnTo>
                <a:lnTo>
                  <a:pt x="100299" y="69843"/>
                </a:lnTo>
                <a:lnTo>
                  <a:pt x="106393" y="74213"/>
                </a:lnTo>
                <a:lnTo>
                  <a:pt x="112333" y="75611"/>
                </a:lnTo>
                <a:lnTo>
                  <a:pt x="126682" y="76198"/>
                </a:lnTo>
                <a:lnTo>
                  <a:pt x="133326" y="82550"/>
                </a:lnTo>
                <a:lnTo>
                  <a:pt x="133326" y="889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SMARTInkShape-Group106"/>
          <p:cNvGrpSpPr/>
          <p:nvPr/>
        </p:nvGrpSpPr>
        <p:grpSpPr>
          <a:xfrm>
            <a:off x="3467100" y="1714507"/>
            <a:ext cx="584114" cy="323843"/>
            <a:chOff x="3467100" y="1714507"/>
            <a:chExt cx="584114" cy="323843"/>
          </a:xfrm>
        </p:grpSpPr>
        <p:sp>
          <p:nvSpPr>
            <p:cNvPr id="169" name="SMARTInkShape-297"/>
            <p:cNvSpPr/>
            <p:nvPr>
              <p:custDataLst>
                <p:tags r:id="rId3"/>
              </p:custDataLst>
            </p:nvPr>
          </p:nvSpPr>
          <p:spPr>
            <a:xfrm>
              <a:off x="3817258" y="1720850"/>
              <a:ext cx="233956" cy="298129"/>
            </a:xfrm>
            <a:custGeom>
              <a:avLst/>
              <a:gdLst/>
              <a:ahLst/>
              <a:cxnLst/>
              <a:rect l="0" t="0" r="0" b="0"/>
              <a:pathLst>
                <a:path w="233956" h="298129">
                  <a:moveTo>
                    <a:pt x="43542" y="0"/>
                  </a:moveTo>
                  <a:lnTo>
                    <a:pt x="43542" y="0"/>
                  </a:lnTo>
                  <a:lnTo>
                    <a:pt x="40171" y="3371"/>
                  </a:lnTo>
                  <a:lnTo>
                    <a:pt x="38516" y="6908"/>
                  </a:lnTo>
                  <a:lnTo>
                    <a:pt x="30880" y="51324"/>
                  </a:lnTo>
                  <a:lnTo>
                    <a:pt x="30843" y="95821"/>
                  </a:lnTo>
                  <a:lnTo>
                    <a:pt x="32724" y="114469"/>
                  </a:lnTo>
                  <a:lnTo>
                    <a:pt x="36800" y="157441"/>
                  </a:lnTo>
                  <a:lnTo>
                    <a:pt x="35276" y="198617"/>
                  </a:lnTo>
                  <a:lnTo>
                    <a:pt x="27731" y="244011"/>
                  </a:lnTo>
                  <a:lnTo>
                    <a:pt x="12777" y="289764"/>
                  </a:lnTo>
                  <a:lnTo>
                    <a:pt x="5729" y="298128"/>
                  </a:lnTo>
                  <a:lnTo>
                    <a:pt x="2156" y="294984"/>
                  </a:lnTo>
                  <a:lnTo>
                    <a:pt x="454" y="291500"/>
                  </a:lnTo>
                  <a:lnTo>
                    <a:pt x="0" y="289583"/>
                  </a:lnTo>
                  <a:lnTo>
                    <a:pt x="8575" y="247158"/>
                  </a:lnTo>
                  <a:lnTo>
                    <a:pt x="23719" y="206136"/>
                  </a:lnTo>
                  <a:lnTo>
                    <a:pt x="42426" y="159890"/>
                  </a:lnTo>
                  <a:lnTo>
                    <a:pt x="66913" y="115283"/>
                  </a:lnTo>
                  <a:lnTo>
                    <a:pt x="97169" y="70613"/>
                  </a:lnTo>
                  <a:lnTo>
                    <a:pt x="140735" y="30414"/>
                  </a:lnTo>
                  <a:lnTo>
                    <a:pt x="162053" y="17315"/>
                  </a:lnTo>
                  <a:lnTo>
                    <a:pt x="178299" y="13612"/>
                  </a:lnTo>
                  <a:lnTo>
                    <a:pt x="191336" y="12820"/>
                  </a:lnTo>
                  <a:lnTo>
                    <a:pt x="195777" y="14635"/>
                  </a:lnTo>
                  <a:lnTo>
                    <a:pt x="217106" y="33900"/>
                  </a:lnTo>
                  <a:lnTo>
                    <a:pt x="223458" y="43598"/>
                  </a:lnTo>
                  <a:lnTo>
                    <a:pt x="231808" y="77110"/>
                  </a:lnTo>
                  <a:lnTo>
                    <a:pt x="233955" y="121568"/>
                  </a:lnTo>
                  <a:lnTo>
                    <a:pt x="233319" y="145526"/>
                  </a:lnTo>
                  <a:lnTo>
                    <a:pt x="227866" y="192665"/>
                  </a:lnTo>
                  <a:lnTo>
                    <a:pt x="227038" y="208780"/>
                  </a:lnTo>
                  <a:lnTo>
                    <a:pt x="221935" y="230408"/>
                  </a:lnTo>
                  <a:lnTo>
                    <a:pt x="221342" y="266700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SMARTInkShape-298"/>
            <p:cNvSpPr/>
            <p:nvPr>
              <p:custDataLst>
                <p:tags r:id="rId4"/>
              </p:custDataLst>
            </p:nvPr>
          </p:nvSpPr>
          <p:spPr>
            <a:xfrm>
              <a:off x="3467100" y="1714507"/>
              <a:ext cx="254001" cy="323843"/>
            </a:xfrm>
            <a:custGeom>
              <a:avLst/>
              <a:gdLst/>
              <a:ahLst/>
              <a:cxnLst/>
              <a:rect l="0" t="0" r="0" b="0"/>
              <a:pathLst>
                <a:path w="254001" h="323843">
                  <a:moveTo>
                    <a:pt x="12700" y="171443"/>
                  </a:moveTo>
                  <a:lnTo>
                    <a:pt x="12700" y="171443"/>
                  </a:lnTo>
                  <a:lnTo>
                    <a:pt x="9329" y="171443"/>
                  </a:lnTo>
                  <a:lnTo>
                    <a:pt x="8336" y="170737"/>
                  </a:lnTo>
                  <a:lnTo>
                    <a:pt x="7674" y="169562"/>
                  </a:lnTo>
                  <a:lnTo>
                    <a:pt x="6612" y="165976"/>
                  </a:lnTo>
                  <a:lnTo>
                    <a:pt x="4585" y="165485"/>
                  </a:lnTo>
                  <a:lnTo>
                    <a:pt x="24" y="165095"/>
                  </a:lnTo>
                  <a:lnTo>
                    <a:pt x="0" y="174791"/>
                  </a:lnTo>
                  <a:lnTo>
                    <a:pt x="705" y="175792"/>
                  </a:lnTo>
                  <a:lnTo>
                    <a:pt x="1882" y="176459"/>
                  </a:lnTo>
                  <a:lnTo>
                    <a:pt x="6088" y="177715"/>
                  </a:lnTo>
                  <a:lnTo>
                    <a:pt x="11795" y="183254"/>
                  </a:lnTo>
                  <a:lnTo>
                    <a:pt x="15803" y="183879"/>
                  </a:lnTo>
                  <a:lnTo>
                    <a:pt x="19488" y="182144"/>
                  </a:lnTo>
                  <a:lnTo>
                    <a:pt x="23478" y="179727"/>
                  </a:lnTo>
                  <a:lnTo>
                    <a:pt x="31788" y="178175"/>
                  </a:lnTo>
                  <a:lnTo>
                    <a:pt x="33893" y="178048"/>
                  </a:lnTo>
                  <a:lnTo>
                    <a:pt x="38111" y="176025"/>
                  </a:lnTo>
                  <a:lnTo>
                    <a:pt x="40224" y="174497"/>
                  </a:lnTo>
                  <a:lnTo>
                    <a:pt x="58385" y="168340"/>
                  </a:lnTo>
                  <a:lnTo>
                    <a:pt x="105942" y="134203"/>
                  </a:lnTo>
                  <a:lnTo>
                    <a:pt x="152401" y="106096"/>
                  </a:lnTo>
                  <a:lnTo>
                    <a:pt x="198174" y="69994"/>
                  </a:lnTo>
                  <a:lnTo>
                    <a:pt x="205199" y="64971"/>
                  </a:lnTo>
                  <a:lnTo>
                    <a:pt x="225720" y="40386"/>
                  </a:lnTo>
                  <a:lnTo>
                    <a:pt x="229913" y="31778"/>
                  </a:lnTo>
                  <a:lnTo>
                    <a:pt x="232711" y="27525"/>
                  </a:lnTo>
                  <a:lnTo>
                    <a:pt x="234286" y="21164"/>
                  </a:lnTo>
                  <a:lnTo>
                    <a:pt x="234655" y="16928"/>
                  </a:lnTo>
                  <a:lnTo>
                    <a:pt x="234048" y="15517"/>
                  </a:lnTo>
                  <a:lnTo>
                    <a:pt x="232937" y="14575"/>
                  </a:lnTo>
                  <a:lnTo>
                    <a:pt x="231492" y="13948"/>
                  </a:lnTo>
                  <a:lnTo>
                    <a:pt x="230528" y="12824"/>
                  </a:lnTo>
                  <a:lnTo>
                    <a:pt x="229457" y="9694"/>
                  </a:lnTo>
                  <a:lnTo>
                    <a:pt x="228466" y="8577"/>
                  </a:lnTo>
                  <a:lnTo>
                    <a:pt x="222183" y="5834"/>
                  </a:lnTo>
                  <a:lnTo>
                    <a:pt x="217370" y="2037"/>
                  </a:lnTo>
                  <a:lnTo>
                    <a:pt x="211475" y="599"/>
                  </a:lnTo>
                  <a:lnTo>
                    <a:pt x="190478" y="0"/>
                  </a:lnTo>
                  <a:lnTo>
                    <a:pt x="185081" y="1878"/>
                  </a:lnTo>
                  <a:lnTo>
                    <a:pt x="182654" y="3366"/>
                  </a:lnTo>
                  <a:lnTo>
                    <a:pt x="166506" y="7832"/>
                  </a:lnTo>
                  <a:lnTo>
                    <a:pt x="150338" y="17828"/>
                  </a:lnTo>
                  <a:lnTo>
                    <a:pt x="138247" y="30458"/>
                  </a:lnTo>
                  <a:lnTo>
                    <a:pt x="93116" y="65842"/>
                  </a:lnTo>
                  <a:lnTo>
                    <a:pt x="81134" y="79084"/>
                  </a:lnTo>
                  <a:lnTo>
                    <a:pt x="56026" y="121638"/>
                  </a:lnTo>
                  <a:lnTo>
                    <a:pt x="34513" y="165151"/>
                  </a:lnTo>
                  <a:lnTo>
                    <a:pt x="19088" y="209546"/>
                  </a:lnTo>
                  <a:lnTo>
                    <a:pt x="7607" y="248526"/>
                  </a:lnTo>
                  <a:lnTo>
                    <a:pt x="6360" y="293812"/>
                  </a:lnTo>
                  <a:lnTo>
                    <a:pt x="9724" y="303813"/>
                  </a:lnTo>
                  <a:lnTo>
                    <a:pt x="11421" y="306256"/>
                  </a:lnTo>
                  <a:lnTo>
                    <a:pt x="29655" y="321141"/>
                  </a:lnTo>
                  <a:lnTo>
                    <a:pt x="35990" y="323042"/>
                  </a:lnTo>
                  <a:lnTo>
                    <a:pt x="81426" y="323842"/>
                  </a:lnTo>
                  <a:lnTo>
                    <a:pt x="105761" y="323137"/>
                  </a:lnTo>
                  <a:lnTo>
                    <a:pt x="150307" y="312103"/>
                  </a:lnTo>
                  <a:lnTo>
                    <a:pt x="195616" y="295418"/>
                  </a:lnTo>
                  <a:lnTo>
                    <a:pt x="209109" y="285623"/>
                  </a:lnTo>
                  <a:lnTo>
                    <a:pt x="211372" y="283547"/>
                  </a:lnTo>
                  <a:lnTo>
                    <a:pt x="217651" y="281239"/>
                  </a:lnTo>
                  <a:lnTo>
                    <a:pt x="224439" y="279508"/>
                  </a:lnTo>
                  <a:lnTo>
                    <a:pt x="233426" y="274034"/>
                  </a:lnTo>
                  <a:lnTo>
                    <a:pt x="240283" y="267663"/>
                  </a:lnTo>
                  <a:lnTo>
                    <a:pt x="247650" y="266693"/>
                  </a:lnTo>
                  <a:lnTo>
                    <a:pt x="254000" y="273043"/>
                  </a:lnTo>
                </a:path>
              </a:pathLst>
            </a:cu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SMARTInkShape-299"/>
          <p:cNvSpPr/>
          <p:nvPr>
            <p:custDataLst>
              <p:tags r:id="rId2"/>
            </p:custDataLst>
          </p:nvPr>
        </p:nvSpPr>
        <p:spPr>
          <a:xfrm>
            <a:off x="3536950" y="3803650"/>
            <a:ext cx="38101" cy="88901"/>
          </a:xfrm>
          <a:custGeom>
            <a:avLst/>
            <a:gdLst/>
            <a:ahLst/>
            <a:cxnLst/>
            <a:rect l="0" t="0" r="0" b="0"/>
            <a:pathLst>
              <a:path w="38101" h="88901">
                <a:moveTo>
                  <a:pt x="0" y="88900"/>
                </a:moveTo>
                <a:lnTo>
                  <a:pt x="0" y="88900"/>
                </a:lnTo>
                <a:lnTo>
                  <a:pt x="705" y="72999"/>
                </a:lnTo>
                <a:lnTo>
                  <a:pt x="21654" y="28690"/>
                </a:lnTo>
                <a:lnTo>
                  <a:pt x="38100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1943</TotalTime>
  <Words>632</Words>
  <Application>Microsoft Office PowerPoint</Application>
  <PresentationFormat>Widescreen</PresentationFormat>
  <Paragraphs>144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</vt:lpstr>
      <vt:lpstr>Century Gothic</vt:lpstr>
      <vt:lpstr>Wingdings</vt:lpstr>
      <vt:lpstr>Wingdings 2</vt:lpstr>
      <vt:lpstr>Quotable</vt:lpstr>
      <vt:lpstr>Repaso de Español 1</vt:lpstr>
      <vt:lpstr>Haz Ahora 8.14.18</vt:lpstr>
      <vt:lpstr>Ayer</vt:lpstr>
      <vt:lpstr>Haz Ahora 8.15.18</vt:lpstr>
      <vt:lpstr>Different ways to say hello in Spanish/Slang </vt:lpstr>
      <vt:lpstr>Con compañero de clase</vt:lpstr>
      <vt:lpstr>Preguntas en parejas </vt:lpstr>
      <vt:lpstr>Con una pareja </vt:lpstr>
      <vt:lpstr>Conjuga los verbos **Also, please cut off the signed part of your syllabus and place it on the top right hand corner of your desk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stem-changing verb? </vt:lpstr>
      <vt:lpstr>PowerPoint Presentation</vt:lpstr>
      <vt:lpstr>PowerPoint Presentation</vt:lpstr>
      <vt:lpstr>PowerPoint Presentation</vt:lpstr>
      <vt:lpstr>1.Preferir/yo (eie)  2. Jugar/tú (uue) 3. Querer/nosotros (eie) 4. Empezar/las clases (eie) 5. Jugar/vosotros (uue) </vt:lpstr>
      <vt:lpstr>1. ¿Qué prefieres comer para desayuno? 2. ¿Qué prefieres comer para almuerzo   3.¿A que hora empieza la clase de Español? 4. ¿Qué quieres hacer después de las clases hoy?  </vt:lpstr>
      <vt:lpstr>¿Prefieres lechuga o tomates?</vt:lpstr>
      <vt:lpstr>¿Quién tiene mas talento  J. Cole o Oukast? </vt:lpstr>
      <vt:lpstr>¿Prefieres Rihanna o Beyonce?  </vt:lpstr>
      <vt:lpstr>¿Prefieres el fútbol americano profesional o de la universidad? </vt:lpstr>
      <vt:lpstr>¿Quieres jugar deportes o pasar tiempo con amigos después de las clases? </vt:lpstr>
      <vt:lpstr>¿Prefieres la clase de ciencias o historia? </vt:lpstr>
      <vt:lpstr>¿Prefieres frutas o verduras?</vt:lpstr>
      <vt:lpstr>¿A que hora empieza la clase de ciencias? </vt:lpstr>
      <vt:lpstr>¿Quieres ir a España o Puerto Rico? </vt:lpstr>
      <vt:lpstr>¿Prefieres beber agua o refrescos? </vt:lpstr>
      <vt:lpstr>¿Juegas béisbol o futbol americano, o cual deporte juegas?  </vt:lpstr>
    </vt:vector>
  </TitlesOfParts>
  <Company>Muscogee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de Español 1</dc:title>
  <dc:creator>Sinclair Hannah-gio B</dc:creator>
  <cp:lastModifiedBy>Sinclair Hannah-gio B</cp:lastModifiedBy>
  <cp:revision>70</cp:revision>
  <cp:lastPrinted>2018-08-17T11:38:47Z</cp:lastPrinted>
  <dcterms:created xsi:type="dcterms:W3CDTF">2018-08-14T11:30:45Z</dcterms:created>
  <dcterms:modified xsi:type="dcterms:W3CDTF">2018-08-22T12:40:19Z</dcterms:modified>
</cp:coreProperties>
</file>