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8" r:id="rId3"/>
    <p:sldId id="256" r:id="rId4"/>
    <p:sldId id="257" r:id="rId5"/>
    <p:sldId id="279" r:id="rId6"/>
    <p:sldId id="280" r:id="rId7"/>
    <p:sldId id="258" r:id="rId8"/>
    <p:sldId id="266" r:id="rId9"/>
    <p:sldId id="267" r:id="rId10"/>
    <p:sldId id="260" r:id="rId11"/>
    <p:sldId id="261" r:id="rId12"/>
    <p:sldId id="262" r:id="rId13"/>
    <p:sldId id="263" r:id="rId14"/>
    <p:sldId id="264" r:id="rId15"/>
    <p:sldId id="265" r:id="rId16"/>
    <p:sldId id="274" r:id="rId17"/>
    <p:sldId id="259" r:id="rId18"/>
    <p:sldId id="268" r:id="rId19"/>
    <p:sldId id="269" r:id="rId20"/>
    <p:sldId id="270" r:id="rId21"/>
    <p:sldId id="271" r:id="rId22"/>
    <p:sldId id="272" r:id="rId23"/>
    <p:sldId id="273" r:id="rId24"/>
    <p:sldId id="276" r:id="rId25"/>
    <p:sldId id="277" r:id="rId26"/>
    <p:sldId id="282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ida kah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0" y="435033"/>
            <a:ext cx="4369169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27" y="871543"/>
            <a:ext cx="11138809" cy="109402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¡</a:t>
            </a:r>
            <a:r>
              <a:rPr lang="en-US" dirty="0" err="1" smtClean="0"/>
              <a:t>Bienvenidos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 2!</a:t>
            </a:r>
            <a:br>
              <a:rPr lang="en-US" dirty="0" smtClean="0"/>
            </a:br>
            <a:r>
              <a:rPr lang="en-US" dirty="0" err="1" smtClean="0"/>
              <a:t>Señora</a:t>
            </a:r>
            <a:r>
              <a:rPr lang="en-US" dirty="0" smtClean="0"/>
              <a:t> Sinclair </a:t>
            </a:r>
            <a:br>
              <a:rPr lang="en-US" dirty="0" smtClean="0"/>
            </a:br>
            <a:r>
              <a:rPr lang="en-US" dirty="0" smtClean="0"/>
              <a:t>Room 336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364" y="2322946"/>
            <a:ext cx="7295372" cy="40233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1. </a:t>
            </a:r>
            <a:r>
              <a:rPr lang="en-US" sz="3200" dirty="0" err="1" smtClean="0"/>
              <a:t>Por</a:t>
            </a:r>
            <a:r>
              <a:rPr lang="en-US" sz="3200" dirty="0" smtClean="0"/>
              <a:t> favor, find the seat number that corresponds to the number on your popsicle stick given to you at the door. </a:t>
            </a:r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2. </a:t>
            </a:r>
            <a:r>
              <a:rPr lang="en-US" sz="3200" dirty="0" smtClean="0"/>
              <a:t>Put the popsicle stick at the top right hand corner of your desk. 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r>
              <a:rPr lang="en-US" sz="3200" dirty="0" smtClean="0"/>
              <a:t>Clear off your desk except for only a pencil, your schedule and your popsicle stick in the top right hand corner. 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r>
              <a:rPr lang="en-US" sz="3200" dirty="0" smtClean="0"/>
              <a:t>Wait quietly and patiently for further instructions.</a:t>
            </a:r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5. </a:t>
            </a:r>
            <a:r>
              <a:rPr lang="en-US" sz="3200" dirty="0" smtClean="0"/>
              <a:t>Happy first day of school! I’m very happy to see you all!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8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Quiz/Test corrections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754909"/>
            <a:ext cx="9720073" cy="49599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After every test/quiz we always have a chance to correct what we missed. </a:t>
            </a:r>
          </a:p>
          <a:p>
            <a:r>
              <a:rPr lang="en-US" dirty="0" smtClean="0"/>
              <a:t>2. My promise is to always stay on top of grades and have them graded and in infinite campus within 48 hours of the assignment. Granted, life happens but I will ALWAYS try my best to have grades as up to date as possible. I know what it’s like to want to know what you made on that big test! </a:t>
            </a:r>
          </a:p>
          <a:p>
            <a:r>
              <a:rPr lang="en-US" dirty="0" smtClean="0"/>
              <a:t>3. Upon returning the assessment, we always correct our </a:t>
            </a:r>
            <a:r>
              <a:rPr lang="en-US" dirty="0" err="1" smtClean="0"/>
              <a:t>errores</a:t>
            </a:r>
            <a:r>
              <a:rPr lang="en-US" dirty="0" smtClean="0"/>
              <a:t> in red pens, I will provide them. These corrections are to be done INDIVIDUALLY with my assistance only. Not your neighbor’s test who made a 100 and you’re just copying their answers. THIS WILL NOT HELP YOU. </a:t>
            </a:r>
          </a:p>
          <a:p>
            <a:r>
              <a:rPr lang="en-US" dirty="0" smtClean="0"/>
              <a:t>4. Occasionally I will provide the opportunity to earn points back after corrections are made.</a:t>
            </a:r>
          </a:p>
          <a:p>
            <a:r>
              <a:rPr lang="en-US" dirty="0" smtClean="0"/>
              <a:t>5. Once corrections are made we turn in our corrected tests to the back table so I can keep them for future reference or tutoring.  Your grade will not be put in infinite campus until I have your corrected assessment. </a:t>
            </a:r>
          </a:p>
          <a:p>
            <a:r>
              <a:rPr lang="en-US" dirty="0"/>
              <a:t>6</a:t>
            </a:r>
            <a:r>
              <a:rPr lang="en-US" dirty="0" smtClean="0"/>
              <a:t>. I do not do retakes on tests or quizzes except for IPA’s (integrated performance assessments) to give you a second chance to “level up”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&amp;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Quizzes are typically geared towards address a specific function like grammar or vocabulary or sometimes both and I promise to ALWAYS give AT LEAST a week’s notice for all assessments. You will find these dates on the white board underneath the </a:t>
            </a: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2. Grammar is not English to Spanish translation we always use clues to talk about the word instead of matching. </a:t>
            </a:r>
          </a:p>
          <a:p>
            <a:pPr marL="128016" lvl="1" indent="0">
              <a:buNone/>
            </a:pPr>
            <a:r>
              <a:rPr lang="en-US" dirty="0" smtClean="0"/>
              <a:t>For example: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blanca</a:t>
            </a:r>
            <a:r>
              <a:rPr lang="en-US" dirty="0" smtClean="0"/>
              <a:t>, la pones </a:t>
            </a:r>
            <a:r>
              <a:rPr lang="en-US" dirty="0" err="1" smtClean="0"/>
              <a:t>en</a:t>
            </a:r>
            <a:r>
              <a:rPr lang="en-US" dirty="0" smtClean="0"/>
              <a:t> el cereal y café, para </a:t>
            </a:r>
            <a:r>
              <a:rPr lang="en-US" dirty="0" err="1" smtClean="0"/>
              <a:t>desayuno</a:t>
            </a:r>
            <a:r>
              <a:rPr lang="en-US" dirty="0" smtClean="0"/>
              <a:t>. </a:t>
            </a:r>
          </a:p>
          <a:p>
            <a:pPr marL="128016" lvl="1" indent="0">
              <a:buNone/>
            </a:pPr>
            <a:r>
              <a:rPr lang="en-US" sz="2400" dirty="0" smtClean="0"/>
              <a:t>3. For tests, we have a listening section, multiple choice, short answer, reading comprehension and essay and occasionally a speaking portion done individually with me. </a:t>
            </a:r>
          </a:p>
          <a:p>
            <a:pPr marL="128016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69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IPA’s (Integrate Performance Assessments)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9238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IPA’s are a way to assess your current proficiency level and bring together everything we have learned each nine weeks. These are always cumulative. </a:t>
            </a:r>
          </a:p>
          <a:p>
            <a:r>
              <a:rPr lang="en-US" dirty="0" smtClean="0"/>
              <a:t>2. These are not graded based on grammar or vocabulary uses but rather how you perform in each of the areas of language acquisition (reading, writing, listening and speaking) </a:t>
            </a:r>
          </a:p>
          <a:p>
            <a:r>
              <a:rPr lang="en-US" dirty="0" smtClean="0"/>
              <a:t>3. Interpretive listening and reading comprehension , Interpersonal speaking will be done with me by simulating a casual conversation, presentational writing by identifying a topic and writing a personal response. </a:t>
            </a:r>
          </a:p>
          <a:p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Novice Low </a:t>
            </a:r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60-70</a:t>
            </a:r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%</a:t>
            </a:r>
          </a:p>
          <a:p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Novice Mid 71-79%</a:t>
            </a:r>
          </a:p>
          <a:p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Novice High 80-89%</a:t>
            </a:r>
          </a:p>
          <a:p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Intermediate Low </a:t>
            </a:r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90-100%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17054"/>
            <a:ext cx="9848422" cy="6414940"/>
          </a:xfrm>
        </p:spPr>
      </p:pic>
    </p:spTree>
    <p:extLst>
      <p:ext uri="{BB962C8B-B14F-4D97-AF65-F5344CB8AC3E}">
        <p14:creationId xmlns:p14="http://schemas.microsoft.com/office/powerpoint/2010/main" val="18150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Basta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examenes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err="1" smtClean="0"/>
              <a:t>Seguimos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juegos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Los </a:t>
            </a:r>
            <a:r>
              <a:rPr lang="en-US" dirty="0" err="1" smtClean="0"/>
              <a:t>juegos</a:t>
            </a:r>
            <a:r>
              <a:rPr lang="en-US" dirty="0" smtClean="0"/>
              <a:t> y </a:t>
            </a:r>
            <a:r>
              <a:rPr lang="en-US" dirty="0" err="1" smtClean="0"/>
              <a:t>boletos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We are always having fun and playing fun games to learn the language! </a:t>
            </a:r>
          </a:p>
          <a:p>
            <a:r>
              <a:rPr lang="en-US" dirty="0" smtClean="0"/>
              <a:t>3. I will award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boletos</a:t>
            </a:r>
            <a:r>
              <a:rPr lang="en-US" dirty="0" smtClean="0"/>
              <a:t> to the team that wins the game. Or give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/>
              <a:t> </a:t>
            </a:r>
            <a:r>
              <a:rPr lang="en-US" dirty="0" smtClean="0"/>
              <a:t>and 3</a:t>
            </a:r>
            <a:r>
              <a:rPr lang="en-US" baseline="30000" dirty="0" smtClean="0"/>
              <a:t>rd</a:t>
            </a:r>
            <a:r>
              <a:rPr lang="en-US" dirty="0" smtClean="0"/>
              <a:t> place on </a:t>
            </a:r>
            <a:r>
              <a:rPr lang="en-US" dirty="0" err="1" smtClean="0"/>
              <a:t>quiz.izz</a:t>
            </a:r>
            <a:r>
              <a:rPr lang="en-US" dirty="0" smtClean="0"/>
              <a:t> or </a:t>
            </a:r>
            <a:r>
              <a:rPr lang="en-US" dirty="0" err="1" smtClean="0"/>
              <a:t>Kahoot</a:t>
            </a:r>
            <a:r>
              <a:rPr lang="en-US" dirty="0" smtClean="0"/>
              <a:t>. Please write your name on the back of the tickets and they go in to the weekly raffle. </a:t>
            </a:r>
          </a:p>
          <a:p>
            <a:r>
              <a:rPr lang="en-US" dirty="0" smtClean="0"/>
              <a:t>4. If you win the raffle, you can choose between 4 bonus points that I keep up with and are cumulative. You just tell me where to add them and I will put it in the gradebook. They can be applied to any assignment, test or quiz just not IPA’s. </a:t>
            </a:r>
          </a:p>
          <a:p>
            <a:r>
              <a:rPr lang="en-US" dirty="0" smtClean="0"/>
              <a:t>5. You may also choose between chips or candy. </a:t>
            </a:r>
          </a:p>
          <a:p>
            <a:r>
              <a:rPr lang="en-US" dirty="0" smtClean="0"/>
              <a:t>6. I do not give tickets to 2 team games.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s-419" dirty="0" err="1"/>
              <a:t>ú</a:t>
            </a:r>
            <a:r>
              <a:rPr lang="en-US" dirty="0" smtClean="0"/>
              <a:t>tiles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1. </a:t>
            </a:r>
            <a:r>
              <a:rPr lang="es-419" dirty="0" err="1" smtClean="0"/>
              <a:t>Spanish</a:t>
            </a:r>
            <a:r>
              <a:rPr lang="es-419" dirty="0" smtClean="0"/>
              <a:t> 2 </a:t>
            </a:r>
            <a:r>
              <a:rPr lang="es-419" dirty="0" err="1" smtClean="0"/>
              <a:t>means</a:t>
            </a:r>
            <a:r>
              <a:rPr lang="es-419" dirty="0" smtClean="0"/>
              <a:t> more </a:t>
            </a:r>
            <a:r>
              <a:rPr lang="es-419" dirty="0" err="1" smtClean="0"/>
              <a:t>Spanish</a:t>
            </a:r>
            <a:r>
              <a:rPr lang="es-419" dirty="0" smtClean="0"/>
              <a:t> ALL THE TIME!</a:t>
            </a:r>
          </a:p>
          <a:p>
            <a:r>
              <a:rPr lang="es-419" dirty="0" smtClean="0"/>
              <a:t>2. </a:t>
            </a:r>
            <a:r>
              <a:rPr lang="es-419" dirty="0" err="1" smtClean="0"/>
              <a:t>My</a:t>
            </a:r>
            <a:r>
              <a:rPr lang="es-419" dirty="0" smtClean="0"/>
              <a:t> </a:t>
            </a:r>
            <a:r>
              <a:rPr lang="es-419" dirty="0" err="1" smtClean="0"/>
              <a:t>goal</a:t>
            </a:r>
            <a:r>
              <a:rPr lang="es-419" dirty="0" smtClean="0"/>
              <a:t> </a:t>
            </a:r>
            <a:r>
              <a:rPr lang="es-419" dirty="0" err="1" smtClean="0"/>
              <a:t>is</a:t>
            </a:r>
            <a:r>
              <a:rPr lang="es-419" dirty="0" smtClean="0"/>
              <a:t> to </a:t>
            </a:r>
            <a:r>
              <a:rPr lang="es-419" dirty="0" err="1" smtClean="0"/>
              <a:t>speak</a:t>
            </a:r>
            <a:r>
              <a:rPr lang="es-419" dirty="0" smtClean="0"/>
              <a:t> </a:t>
            </a:r>
            <a:r>
              <a:rPr lang="es-419" dirty="0" err="1" smtClean="0"/>
              <a:t>Spanish</a:t>
            </a:r>
            <a:r>
              <a:rPr lang="es-419" dirty="0" smtClean="0"/>
              <a:t> 90% of </a:t>
            </a:r>
            <a:r>
              <a:rPr lang="es-419" dirty="0" err="1" smtClean="0"/>
              <a:t>the</a:t>
            </a:r>
            <a:r>
              <a:rPr lang="es-419" dirty="0" smtClean="0"/>
              <a:t> time. </a:t>
            </a:r>
            <a:r>
              <a:rPr lang="es-419" dirty="0" err="1" smtClean="0"/>
              <a:t>This</a:t>
            </a:r>
            <a:r>
              <a:rPr lang="es-419" dirty="0" smtClean="0"/>
              <a:t> </a:t>
            </a:r>
            <a:r>
              <a:rPr lang="es-419" dirty="0" err="1" smtClean="0"/>
              <a:t>will</a:t>
            </a:r>
            <a:r>
              <a:rPr lang="es-419" dirty="0" smtClean="0"/>
              <a:t> </a:t>
            </a:r>
            <a:r>
              <a:rPr lang="es-419" dirty="0" err="1" smtClean="0"/>
              <a:t>help</a:t>
            </a:r>
            <a:r>
              <a:rPr lang="es-419" dirty="0" smtClean="0"/>
              <a:t> </a:t>
            </a:r>
            <a:r>
              <a:rPr lang="es-419" dirty="0" err="1" smtClean="0"/>
              <a:t>increase</a:t>
            </a:r>
            <a:r>
              <a:rPr lang="es-419" dirty="0" smtClean="0"/>
              <a:t> </a:t>
            </a:r>
            <a:r>
              <a:rPr lang="es-419" dirty="0" err="1" smtClean="0"/>
              <a:t>proficiency</a:t>
            </a:r>
            <a:r>
              <a:rPr lang="es-419" dirty="0" smtClean="0"/>
              <a:t> </a:t>
            </a:r>
            <a:r>
              <a:rPr lang="es-419" dirty="0" err="1" smtClean="0"/>
              <a:t>get</a:t>
            </a:r>
            <a:r>
              <a:rPr lang="es-419" dirty="0" smtClean="0"/>
              <a:t> </a:t>
            </a:r>
            <a:r>
              <a:rPr lang="es-419" dirty="0" err="1" smtClean="0"/>
              <a:t>that</a:t>
            </a:r>
            <a:r>
              <a:rPr lang="es-419" dirty="0" smtClean="0"/>
              <a:t> LEVEL UP! </a:t>
            </a:r>
          </a:p>
          <a:p>
            <a:r>
              <a:rPr lang="es-419" dirty="0" smtClean="0"/>
              <a:t>3. </a:t>
            </a:r>
            <a:r>
              <a:rPr lang="es-419" dirty="0" err="1" smtClean="0"/>
              <a:t>If</a:t>
            </a:r>
            <a:r>
              <a:rPr lang="es-419" dirty="0" smtClean="0"/>
              <a:t> </a:t>
            </a:r>
            <a:r>
              <a:rPr lang="es-419" dirty="0" err="1" smtClean="0"/>
              <a:t>by</a:t>
            </a:r>
            <a:r>
              <a:rPr lang="es-419" dirty="0" smtClean="0"/>
              <a:t> </a:t>
            </a:r>
            <a:r>
              <a:rPr lang="es-419" dirty="0" err="1" smtClean="0"/>
              <a:t>any</a:t>
            </a:r>
            <a:r>
              <a:rPr lang="es-419" dirty="0" smtClean="0"/>
              <a:t> </a:t>
            </a:r>
            <a:r>
              <a:rPr lang="es-419" dirty="0" err="1" smtClean="0"/>
              <a:t>means</a:t>
            </a:r>
            <a:r>
              <a:rPr lang="es-419" dirty="0" smtClean="0"/>
              <a:t> </a:t>
            </a:r>
            <a:r>
              <a:rPr lang="es-419" dirty="0" err="1" smtClean="0"/>
              <a:t>we</a:t>
            </a:r>
            <a:r>
              <a:rPr lang="es-419" dirty="0" smtClean="0"/>
              <a:t> are </a:t>
            </a:r>
            <a:r>
              <a:rPr lang="es-419" dirty="0" err="1" smtClean="0"/>
              <a:t>confused</a:t>
            </a:r>
            <a:r>
              <a:rPr lang="es-419" dirty="0" smtClean="0"/>
              <a:t> </a:t>
            </a:r>
            <a:r>
              <a:rPr lang="es-419" dirty="0" err="1" smtClean="0"/>
              <a:t>there</a:t>
            </a:r>
            <a:r>
              <a:rPr lang="es-419" dirty="0" smtClean="0"/>
              <a:t> are </a:t>
            </a:r>
            <a:r>
              <a:rPr lang="es-419" dirty="0" err="1" smtClean="0"/>
              <a:t>some</a:t>
            </a:r>
            <a:r>
              <a:rPr lang="es-419" dirty="0" smtClean="0"/>
              <a:t> </a:t>
            </a:r>
            <a:r>
              <a:rPr lang="es-419" dirty="0" err="1" smtClean="0"/>
              <a:t>useful</a:t>
            </a:r>
            <a:r>
              <a:rPr lang="es-419" dirty="0" smtClean="0"/>
              <a:t> </a:t>
            </a:r>
            <a:r>
              <a:rPr lang="es-419" dirty="0" err="1" smtClean="0"/>
              <a:t>phrases</a:t>
            </a:r>
            <a:r>
              <a:rPr lang="es-419" dirty="0" smtClean="0"/>
              <a:t> </a:t>
            </a:r>
            <a:r>
              <a:rPr lang="es-419" dirty="0" err="1" smtClean="0"/>
              <a:t>we</a:t>
            </a:r>
            <a:r>
              <a:rPr lang="es-419" dirty="0" smtClean="0"/>
              <a:t> can resort to in cases of </a:t>
            </a:r>
            <a:r>
              <a:rPr lang="es-419" dirty="0" err="1" smtClean="0"/>
              <a:t>emergency</a:t>
            </a:r>
            <a:r>
              <a:rPr lang="es-419" dirty="0" smtClean="0"/>
              <a:t>. </a:t>
            </a:r>
            <a:r>
              <a:rPr lang="es-419" dirty="0" err="1" smtClean="0"/>
              <a:t>See</a:t>
            </a:r>
            <a:r>
              <a:rPr lang="es-419" dirty="0" smtClean="0"/>
              <a:t> </a:t>
            </a:r>
            <a:r>
              <a:rPr lang="es-419" dirty="0" err="1" smtClean="0"/>
              <a:t>big</a:t>
            </a:r>
            <a:r>
              <a:rPr lang="es-419" dirty="0" smtClean="0"/>
              <a:t> </a:t>
            </a:r>
            <a:r>
              <a:rPr lang="es-419" dirty="0" err="1" smtClean="0"/>
              <a:t>yellow</a:t>
            </a:r>
            <a:r>
              <a:rPr lang="es-419" dirty="0" smtClean="0"/>
              <a:t> poster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Tardies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1. 1</a:t>
            </a:r>
            <a:r>
              <a:rPr lang="en-US" baseline="30000" dirty="0" smtClean="0"/>
              <a:t>st</a:t>
            </a:r>
            <a:r>
              <a:rPr lang="en-US" dirty="0" smtClean="0"/>
              <a:t> offense, point deducted from class dojo </a:t>
            </a:r>
          </a:p>
          <a:p>
            <a:r>
              <a:rPr lang="en-US" dirty="0" smtClean="0"/>
              <a:t>2. 2</a:t>
            </a:r>
            <a:r>
              <a:rPr lang="en-US" baseline="30000" dirty="0" smtClean="0"/>
              <a:t>nd</a:t>
            </a:r>
            <a:r>
              <a:rPr lang="en-US" dirty="0" smtClean="0"/>
              <a:t> offense, call home and point deducted from class dojo </a:t>
            </a:r>
          </a:p>
          <a:p>
            <a:r>
              <a:rPr lang="en-US" dirty="0" smtClean="0"/>
              <a:t>3. 3</a:t>
            </a:r>
            <a:r>
              <a:rPr lang="en-US" baseline="30000" dirty="0" smtClean="0"/>
              <a:t>rd</a:t>
            </a:r>
            <a:r>
              <a:rPr lang="en-US" dirty="0" smtClean="0"/>
              <a:t> offense, point deducted from class dojo and detention </a:t>
            </a:r>
          </a:p>
          <a:p>
            <a:r>
              <a:rPr lang="en-US" dirty="0" smtClean="0"/>
              <a:t>4. 4</a:t>
            </a:r>
            <a:r>
              <a:rPr lang="en-US" baseline="30000" dirty="0" smtClean="0"/>
              <a:t>th</a:t>
            </a:r>
            <a:r>
              <a:rPr lang="en-US" dirty="0" smtClean="0"/>
              <a:t> offense office referral.  </a:t>
            </a:r>
          </a:p>
          <a:p>
            <a:r>
              <a:rPr lang="en-US" dirty="0" smtClean="0"/>
              <a:t>5. 5</a:t>
            </a:r>
            <a:r>
              <a:rPr lang="en-US" baseline="30000" dirty="0" smtClean="0"/>
              <a:t>th</a:t>
            </a:r>
            <a:r>
              <a:rPr lang="en-US" dirty="0" smtClean="0"/>
              <a:t> offense office referral.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Dojo/ Behavior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Your behavior grade will be determined by points accumulated from class dojo. </a:t>
            </a:r>
          </a:p>
          <a:p>
            <a:r>
              <a:rPr lang="en-US" dirty="0" smtClean="0"/>
              <a:t>2. You begin each week with 10 points. Each time an expectation or procedure is broken you lose 1 point for your name.</a:t>
            </a:r>
          </a:p>
          <a:p>
            <a:r>
              <a:rPr lang="en-US" dirty="0" smtClean="0"/>
              <a:t>3. You have the opportunity to earn your points back if you go above and beyond in class and correct your mistake. </a:t>
            </a:r>
          </a:p>
          <a:p>
            <a:r>
              <a:rPr lang="en-US" dirty="0"/>
              <a:t>4</a:t>
            </a:r>
            <a:r>
              <a:rPr lang="en-US" dirty="0" smtClean="0"/>
              <a:t>. What are some skills you think should be noticed in our classroom?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esponsibili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29" y="310140"/>
            <a:ext cx="5986607" cy="25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45" y="1990437"/>
            <a:ext cx="9720073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Responsibility: What does it mean to be responsible in our classroom? </a:t>
            </a:r>
          </a:p>
          <a:p>
            <a:pPr marL="128016" lvl="1" indent="0">
              <a:buNone/>
            </a:pPr>
            <a:endParaRPr lang="en-US" sz="2800" dirty="0" smtClean="0"/>
          </a:p>
          <a:p>
            <a:pPr marL="470916" lvl="1" indent="-342900">
              <a:buAutoNum type="alphaUcPeriod"/>
            </a:pPr>
            <a:r>
              <a:rPr lang="en-US" sz="2800" dirty="0" smtClean="0"/>
              <a:t>We are responsible for being prepared and on time ready to learn. </a:t>
            </a:r>
          </a:p>
          <a:p>
            <a:pPr marL="470916" lvl="1" indent="-342900">
              <a:buAutoNum type="alphaUcPeriod"/>
            </a:pPr>
            <a:r>
              <a:rPr lang="en-US" sz="2800" dirty="0" smtClean="0"/>
              <a:t>We are held responsible to be our seats, with our </a:t>
            </a:r>
            <a:r>
              <a:rPr lang="en-US" sz="2800" dirty="0" err="1" smtClean="0"/>
              <a:t>Haz</a:t>
            </a:r>
            <a:r>
              <a:rPr lang="en-US" sz="2800" dirty="0" smtClean="0"/>
              <a:t> </a:t>
            </a:r>
            <a:r>
              <a:rPr lang="en-US" sz="2800" dirty="0" err="1" smtClean="0"/>
              <a:t>Ahora</a:t>
            </a:r>
            <a:r>
              <a:rPr lang="en-US" sz="2800" dirty="0" smtClean="0"/>
              <a:t> and </a:t>
            </a:r>
            <a:r>
              <a:rPr lang="en-US" sz="2800" dirty="0" err="1" smtClean="0"/>
              <a:t>Participación</a:t>
            </a:r>
            <a:r>
              <a:rPr lang="en-US" sz="2800" dirty="0" smtClean="0"/>
              <a:t> out and are working when the bell rings. </a:t>
            </a:r>
          </a:p>
          <a:p>
            <a:pPr marL="128016" lvl="1" indent="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C. </a:t>
            </a:r>
            <a:r>
              <a:rPr lang="en-US" sz="2800" dirty="0" smtClean="0"/>
              <a:t>No cell phones out and no food or drink in the classroom. </a:t>
            </a:r>
          </a:p>
          <a:p>
            <a:pPr marL="128016" lvl="1" indent="0"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2800" b="1" u="sng" dirty="0" smtClean="0"/>
              <a:t>I </a:t>
            </a:r>
            <a:r>
              <a:rPr lang="en-US" sz="2800" dirty="0" smtClean="0"/>
              <a:t>am responsible for being prepared every day with an engaging lesson and getting your assessments back in a timely manner.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0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Integrity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integrity mean? 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/>
              <a:t>The quality of being honest and having strong moral principles; moral uprightness. </a:t>
            </a:r>
          </a:p>
          <a:p>
            <a:r>
              <a:rPr lang="en-US" dirty="0" smtClean="0"/>
              <a:t>2. No cheating. I take cheating very seriously and cheating will result in a 0 with no chance of make up and a call home to inform parents and/or sports coaches of your dishonest and lack of integrity. </a:t>
            </a:r>
          </a:p>
          <a:p>
            <a:r>
              <a:rPr lang="en-US" dirty="0" smtClean="0"/>
              <a:t>3. The use of a cell phone during a test or quiz shows lack of integrity and academic dishonesty. A cell phone is sight during a test or quiz will also result in a 0 and a call home and/or sport coach.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Image result for integ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66" y="341747"/>
            <a:ext cx="3864391" cy="26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¡</a:t>
            </a:r>
            <a:r>
              <a:rPr lang="en-US" dirty="0" err="1" smtClean="0"/>
              <a:t>Hola</a:t>
            </a:r>
            <a:r>
              <a:rPr lang="en-US" dirty="0" smtClean="0"/>
              <a:t>! Lee las 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abajo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503" y="1746984"/>
            <a:ext cx="9785044" cy="4961823"/>
          </a:xfrm>
        </p:spPr>
        <p:txBody>
          <a:bodyPr>
            <a:normAutofit lnSpcReduction="10000"/>
          </a:bodyPr>
          <a:lstStyle/>
          <a:p>
            <a:r>
              <a:rPr lang="es-419" sz="2800" dirty="0" smtClean="0"/>
              <a:t>1. </a:t>
            </a:r>
            <a:r>
              <a:rPr lang="es-419" sz="2800" dirty="0" err="1" smtClean="0"/>
              <a:t>Please</a:t>
            </a:r>
            <a:r>
              <a:rPr lang="es-419" sz="2800" dirty="0" smtClean="0"/>
              <a:t> </a:t>
            </a:r>
            <a:r>
              <a:rPr lang="es-419" sz="2800" dirty="0" err="1" smtClean="0"/>
              <a:t>take</a:t>
            </a:r>
            <a:r>
              <a:rPr lang="es-419" sz="2800" dirty="0" smtClean="0"/>
              <a:t> </a:t>
            </a:r>
            <a:r>
              <a:rPr lang="es-419" sz="2800" dirty="0" err="1" smtClean="0"/>
              <a:t>one</a:t>
            </a:r>
            <a:r>
              <a:rPr lang="es-419" sz="2800" dirty="0" smtClean="0"/>
              <a:t> of </a:t>
            </a:r>
            <a:r>
              <a:rPr lang="es-419" sz="2800" dirty="0" err="1" smtClean="0"/>
              <a:t>each</a:t>
            </a:r>
            <a:r>
              <a:rPr lang="es-419" sz="2800" dirty="0" smtClean="0"/>
              <a:t> </a:t>
            </a:r>
            <a:r>
              <a:rPr lang="es-419" sz="2800" dirty="0" err="1" smtClean="0"/>
              <a:t>paper</a:t>
            </a:r>
            <a:r>
              <a:rPr lang="es-419" sz="2800" dirty="0" smtClean="0"/>
              <a:t> </a:t>
            </a:r>
            <a:r>
              <a:rPr lang="es-419" sz="2800" dirty="0" err="1" smtClean="0"/>
              <a:t>from</a:t>
            </a:r>
            <a:r>
              <a:rPr lang="es-419" sz="2800" dirty="0" smtClean="0"/>
              <a:t> </a:t>
            </a:r>
            <a:r>
              <a:rPr lang="es-419" sz="2800" dirty="0" err="1" smtClean="0"/>
              <a:t>the</a:t>
            </a:r>
            <a:r>
              <a:rPr lang="es-419" sz="2800" dirty="0" smtClean="0"/>
              <a:t> back </a:t>
            </a:r>
            <a:r>
              <a:rPr lang="es-419" sz="2800" dirty="0" err="1" smtClean="0"/>
              <a:t>table</a:t>
            </a:r>
            <a:r>
              <a:rPr lang="es-419" sz="2800" dirty="0" smtClean="0"/>
              <a:t>. 1. Haz Ahora 2. Hoja de Participación</a:t>
            </a:r>
          </a:p>
          <a:p>
            <a:r>
              <a:rPr lang="es-419" sz="2800" dirty="0" smtClean="0"/>
              <a:t>2. </a:t>
            </a:r>
            <a:r>
              <a:rPr lang="es-419" sz="2800" dirty="0" err="1" smtClean="0"/>
              <a:t>Take</a:t>
            </a:r>
            <a:r>
              <a:rPr lang="es-419" sz="2800" dirty="0" smtClean="0"/>
              <a:t> a </a:t>
            </a:r>
            <a:r>
              <a:rPr lang="es-419" sz="2800" dirty="0" err="1" smtClean="0"/>
              <a:t>seat</a:t>
            </a:r>
            <a:r>
              <a:rPr lang="es-419" sz="2800" dirty="0" smtClean="0"/>
              <a:t> in </a:t>
            </a:r>
            <a:r>
              <a:rPr lang="es-419" sz="2800" dirty="0" err="1" smtClean="0"/>
              <a:t>your</a:t>
            </a:r>
            <a:r>
              <a:rPr lang="es-419" sz="2800" dirty="0" smtClean="0"/>
              <a:t> </a:t>
            </a:r>
            <a:r>
              <a:rPr lang="es-419" sz="2800" dirty="0" err="1" smtClean="0"/>
              <a:t>seat</a:t>
            </a:r>
            <a:r>
              <a:rPr lang="es-419" sz="2800" dirty="0" smtClean="0"/>
              <a:t> </a:t>
            </a:r>
            <a:r>
              <a:rPr lang="es-419" sz="2800" dirty="0" err="1" smtClean="0"/>
              <a:t>your</a:t>
            </a:r>
            <a:r>
              <a:rPr lang="es-419" sz="2800" dirty="0" smtClean="0"/>
              <a:t> </a:t>
            </a:r>
            <a:r>
              <a:rPr lang="es-419" sz="2800" dirty="0" err="1" smtClean="0"/>
              <a:t>were</a:t>
            </a:r>
            <a:r>
              <a:rPr lang="es-419" sz="2800" dirty="0" smtClean="0"/>
              <a:t> </a:t>
            </a:r>
            <a:r>
              <a:rPr lang="es-419" sz="2800" dirty="0" err="1" smtClean="0"/>
              <a:t>assigned</a:t>
            </a:r>
            <a:r>
              <a:rPr lang="es-419" sz="2800" dirty="0" smtClean="0"/>
              <a:t> </a:t>
            </a:r>
            <a:r>
              <a:rPr lang="es-419" sz="2800" dirty="0" err="1" smtClean="0"/>
              <a:t>yesterday</a:t>
            </a:r>
            <a:r>
              <a:rPr lang="es-419" sz="2800" dirty="0" smtClean="0"/>
              <a:t>. **</a:t>
            </a:r>
            <a:r>
              <a:rPr lang="es-419" sz="2800" dirty="0" err="1" smtClean="0"/>
              <a:t>If</a:t>
            </a:r>
            <a:r>
              <a:rPr lang="es-419" sz="2800" dirty="0" smtClean="0"/>
              <a:t> </a:t>
            </a:r>
            <a:r>
              <a:rPr lang="es-419" sz="2800" dirty="0" err="1" smtClean="0"/>
              <a:t>you</a:t>
            </a:r>
            <a:r>
              <a:rPr lang="es-419" sz="2800" dirty="0" smtClean="0"/>
              <a:t> do </a:t>
            </a:r>
            <a:r>
              <a:rPr lang="es-419" sz="2800" dirty="0" err="1" smtClean="0"/>
              <a:t>not</a:t>
            </a:r>
            <a:r>
              <a:rPr lang="es-419" sz="2800" dirty="0" smtClean="0"/>
              <a:t> </a:t>
            </a:r>
            <a:r>
              <a:rPr lang="es-419" sz="2800" dirty="0" err="1" smtClean="0"/>
              <a:t>remember</a:t>
            </a:r>
            <a:r>
              <a:rPr lang="es-419" sz="2800" dirty="0" smtClean="0"/>
              <a:t> </a:t>
            </a:r>
            <a:r>
              <a:rPr lang="es-419" sz="2800" dirty="0" err="1" smtClean="0"/>
              <a:t>there</a:t>
            </a:r>
            <a:r>
              <a:rPr lang="es-419" sz="2800" dirty="0" smtClean="0"/>
              <a:t> </a:t>
            </a:r>
            <a:r>
              <a:rPr lang="es-419" sz="2800" dirty="0" err="1" smtClean="0"/>
              <a:t>is</a:t>
            </a:r>
            <a:r>
              <a:rPr lang="es-419" sz="2800" dirty="0" smtClean="0"/>
              <a:t> a roster </a:t>
            </a:r>
            <a:r>
              <a:rPr lang="es-419" sz="2800" dirty="0" err="1" smtClean="0"/>
              <a:t>on</a:t>
            </a:r>
            <a:r>
              <a:rPr lang="es-419" sz="2800" dirty="0" smtClean="0"/>
              <a:t> </a:t>
            </a:r>
            <a:r>
              <a:rPr lang="es-419" sz="2800" dirty="0" err="1" smtClean="0"/>
              <a:t>the</a:t>
            </a:r>
            <a:r>
              <a:rPr lang="es-419" sz="2800" dirty="0" smtClean="0"/>
              <a:t> </a:t>
            </a:r>
            <a:r>
              <a:rPr lang="es-419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</a:t>
            </a:r>
            <a:r>
              <a:rPr lang="es-419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reen</a:t>
            </a:r>
            <a:r>
              <a:rPr lang="es-419" sz="2800" dirty="0" smtClean="0"/>
              <a:t> </a:t>
            </a:r>
            <a:r>
              <a:rPr lang="es-419" sz="2800" dirty="0" err="1" smtClean="0"/>
              <a:t>clipboard</a:t>
            </a:r>
            <a:r>
              <a:rPr lang="es-419" sz="2800" dirty="0" smtClean="0"/>
              <a:t> </a:t>
            </a:r>
            <a:r>
              <a:rPr lang="es-419" sz="2800" dirty="0" err="1" smtClean="0"/>
              <a:t>on</a:t>
            </a:r>
            <a:r>
              <a:rPr lang="es-419" sz="2800" dirty="0" smtClean="0"/>
              <a:t> </a:t>
            </a:r>
            <a:r>
              <a:rPr lang="es-419" sz="2800" dirty="0" err="1" smtClean="0"/>
              <a:t>the</a:t>
            </a:r>
            <a:r>
              <a:rPr lang="es-419" sz="2800" dirty="0" smtClean="0"/>
              <a:t> back </a:t>
            </a:r>
            <a:r>
              <a:rPr lang="es-419" sz="2800" dirty="0" err="1" smtClean="0"/>
              <a:t>table</a:t>
            </a:r>
            <a:r>
              <a:rPr lang="es-419" sz="2800" dirty="0" smtClean="0"/>
              <a:t> </a:t>
            </a:r>
            <a:r>
              <a:rPr lang="es-419" sz="2800" dirty="0" err="1" smtClean="0"/>
              <a:t>with</a:t>
            </a:r>
            <a:r>
              <a:rPr lang="es-419" sz="2800" dirty="0" smtClean="0"/>
              <a:t> </a:t>
            </a:r>
            <a:r>
              <a:rPr lang="es-419" sz="2800" dirty="0" err="1" smtClean="0"/>
              <a:t>your</a:t>
            </a:r>
            <a:r>
              <a:rPr lang="es-419" sz="2800" dirty="0" smtClean="0"/>
              <a:t> </a:t>
            </a:r>
            <a:r>
              <a:rPr lang="es-419" sz="2800" dirty="0" err="1" smtClean="0"/>
              <a:t>seat</a:t>
            </a:r>
            <a:r>
              <a:rPr lang="es-419" sz="2800" dirty="0" smtClean="0"/>
              <a:t> </a:t>
            </a:r>
            <a:r>
              <a:rPr lang="es-419" sz="2800" dirty="0" err="1" smtClean="0"/>
              <a:t>number</a:t>
            </a:r>
            <a:r>
              <a:rPr lang="es-419" sz="2800" dirty="0" smtClean="0"/>
              <a:t> </a:t>
            </a:r>
            <a:r>
              <a:rPr lang="es-419" sz="2800" dirty="0" err="1" smtClean="0"/>
              <a:t>next</a:t>
            </a:r>
            <a:r>
              <a:rPr lang="es-419" sz="2800" dirty="0" smtClean="0"/>
              <a:t> to </a:t>
            </a:r>
            <a:r>
              <a:rPr lang="es-419" sz="2800" dirty="0" err="1" smtClean="0"/>
              <a:t>it</a:t>
            </a:r>
            <a:r>
              <a:rPr lang="es-419" sz="2800" dirty="0" smtClean="0"/>
              <a:t>** </a:t>
            </a:r>
          </a:p>
          <a:p>
            <a:r>
              <a:rPr lang="es-419" sz="2800" dirty="0" smtClean="0"/>
              <a:t>3. </a:t>
            </a:r>
            <a:r>
              <a:rPr lang="es-419" sz="2800" dirty="0" err="1" smtClean="0"/>
              <a:t>Write</a:t>
            </a:r>
            <a:r>
              <a:rPr lang="es-419" sz="2800" dirty="0" smtClean="0"/>
              <a:t> </a:t>
            </a:r>
            <a:r>
              <a:rPr lang="es-419" sz="2800" dirty="0" err="1" smtClean="0"/>
              <a:t>your</a:t>
            </a:r>
            <a:r>
              <a:rPr lang="es-419" sz="2800" dirty="0" smtClean="0"/>
              <a:t> </a:t>
            </a:r>
            <a:r>
              <a:rPr lang="es-419" sz="2800" dirty="0" err="1" smtClean="0"/>
              <a:t>name</a:t>
            </a:r>
            <a:r>
              <a:rPr lang="es-419" sz="2800" dirty="0" smtClean="0"/>
              <a:t> </a:t>
            </a:r>
            <a:r>
              <a:rPr lang="es-419" sz="2800" dirty="0" err="1" smtClean="0"/>
              <a:t>on</a:t>
            </a:r>
            <a:r>
              <a:rPr lang="es-419" sz="2800" dirty="0" smtClean="0"/>
              <a:t> </a:t>
            </a:r>
            <a:r>
              <a:rPr lang="es-419" sz="2800" dirty="0" err="1" smtClean="0"/>
              <a:t>each</a:t>
            </a:r>
            <a:r>
              <a:rPr lang="es-419" sz="2800" dirty="0"/>
              <a:t> </a:t>
            </a:r>
            <a:r>
              <a:rPr lang="es-419" sz="2800" dirty="0" smtClean="0"/>
              <a:t>of </a:t>
            </a:r>
            <a:r>
              <a:rPr lang="es-419" sz="2800" dirty="0" err="1" smtClean="0"/>
              <a:t>the</a:t>
            </a:r>
            <a:r>
              <a:rPr lang="es-419" sz="2800" dirty="0" smtClean="0"/>
              <a:t> </a:t>
            </a:r>
            <a:r>
              <a:rPr lang="es-419" sz="2800" dirty="0" err="1" smtClean="0"/>
              <a:t>papers</a:t>
            </a:r>
            <a:endParaRPr lang="es-419" sz="2800" dirty="0"/>
          </a:p>
          <a:p>
            <a:r>
              <a:rPr lang="es-419" sz="2800" dirty="0" smtClean="0"/>
              <a:t>4. </a:t>
            </a:r>
            <a:r>
              <a:rPr lang="es-419" sz="2800" dirty="0" err="1" smtClean="0"/>
              <a:t>Wait</a:t>
            </a:r>
            <a:r>
              <a:rPr lang="es-419" sz="2800" dirty="0" smtClean="0"/>
              <a:t> </a:t>
            </a:r>
            <a:r>
              <a:rPr lang="es-419" sz="2800" dirty="0" err="1" smtClean="0"/>
              <a:t>quietly</a:t>
            </a:r>
            <a:r>
              <a:rPr lang="es-419" sz="2800" dirty="0" smtClean="0"/>
              <a:t> </a:t>
            </a:r>
            <a:r>
              <a:rPr lang="es-419" sz="2800" dirty="0" err="1" smtClean="0"/>
              <a:t>for</a:t>
            </a:r>
            <a:r>
              <a:rPr lang="es-419" sz="2800" dirty="0" smtClean="0"/>
              <a:t> </a:t>
            </a:r>
            <a:r>
              <a:rPr lang="es-419" sz="2800" dirty="0" err="1" smtClean="0"/>
              <a:t>further</a:t>
            </a:r>
            <a:r>
              <a:rPr lang="es-419" sz="2800" dirty="0" smtClean="0"/>
              <a:t> </a:t>
            </a:r>
            <a:r>
              <a:rPr lang="es-419" sz="2800" dirty="0" err="1" smtClean="0"/>
              <a:t>instructions</a:t>
            </a:r>
            <a:r>
              <a:rPr lang="es-419" sz="2800" dirty="0" smtClean="0"/>
              <a:t>.</a:t>
            </a:r>
          </a:p>
          <a:p>
            <a:r>
              <a:rPr lang="es-419" sz="2800" dirty="0" smtClean="0"/>
              <a:t>*** </a:t>
            </a:r>
            <a:r>
              <a:rPr lang="es-419" sz="2800" dirty="0" err="1" smtClean="0"/>
              <a:t>If</a:t>
            </a:r>
            <a:r>
              <a:rPr lang="es-419" sz="2800" dirty="0" smtClean="0"/>
              <a:t> </a:t>
            </a:r>
            <a:r>
              <a:rPr lang="es-419" sz="2800" dirty="0" err="1" smtClean="0"/>
              <a:t>you</a:t>
            </a:r>
            <a:r>
              <a:rPr lang="es-419" sz="2800" dirty="0" smtClean="0"/>
              <a:t> </a:t>
            </a:r>
            <a:r>
              <a:rPr lang="es-419" sz="2800" dirty="0" err="1" smtClean="0"/>
              <a:t>have</a:t>
            </a:r>
            <a:r>
              <a:rPr lang="es-419" sz="2800" dirty="0" smtClean="0"/>
              <a:t> extra </a:t>
            </a:r>
            <a:r>
              <a:rPr lang="es-419" sz="2800" dirty="0" err="1" smtClean="0"/>
              <a:t>credit</a:t>
            </a:r>
            <a:r>
              <a:rPr lang="es-419" sz="2800" dirty="0" smtClean="0"/>
              <a:t> </a:t>
            </a:r>
            <a:r>
              <a:rPr lang="es-419" sz="2800" dirty="0" err="1" smtClean="0"/>
              <a:t>materials</a:t>
            </a:r>
            <a:r>
              <a:rPr lang="es-419" sz="2800" dirty="0" smtClean="0"/>
              <a:t> </a:t>
            </a:r>
            <a:r>
              <a:rPr lang="es-419" sz="2800" dirty="0" err="1" smtClean="0"/>
              <a:t>out</a:t>
            </a:r>
            <a:r>
              <a:rPr lang="es-419" sz="2800" dirty="0" smtClean="0"/>
              <a:t> </a:t>
            </a:r>
            <a:r>
              <a:rPr lang="es-419" sz="2800" dirty="0" err="1" smtClean="0"/>
              <a:t>them</a:t>
            </a:r>
            <a:r>
              <a:rPr lang="es-419" sz="2800" dirty="0" smtClean="0"/>
              <a:t> </a:t>
            </a:r>
            <a:r>
              <a:rPr lang="es-419" sz="2800" dirty="0" err="1" smtClean="0"/>
              <a:t>on</a:t>
            </a:r>
            <a:r>
              <a:rPr lang="es-419" sz="2800" dirty="0" smtClean="0"/>
              <a:t> </a:t>
            </a:r>
            <a:r>
              <a:rPr lang="es-419" sz="2800" dirty="0" err="1" smtClean="0"/>
              <a:t>your</a:t>
            </a:r>
            <a:r>
              <a:rPr lang="es-419" sz="2800" dirty="0" smtClean="0"/>
              <a:t> </a:t>
            </a:r>
            <a:r>
              <a:rPr lang="es-419" sz="2800" dirty="0" err="1" smtClean="0"/>
              <a:t>desk</a:t>
            </a:r>
            <a:r>
              <a:rPr lang="es-419" sz="2800" dirty="0" smtClean="0"/>
              <a:t>  in </a:t>
            </a:r>
            <a:r>
              <a:rPr lang="es-419" sz="2800" dirty="0" err="1" smtClean="0"/>
              <a:t>the</a:t>
            </a:r>
            <a:r>
              <a:rPr lang="es-419" sz="2800" dirty="0" smtClean="0"/>
              <a:t> top </a:t>
            </a:r>
            <a:r>
              <a:rPr lang="es-419" sz="2800" dirty="0" err="1" smtClean="0"/>
              <a:t>right</a:t>
            </a:r>
            <a:r>
              <a:rPr lang="es-419" sz="2800" dirty="0" smtClean="0"/>
              <a:t> </a:t>
            </a:r>
            <a:r>
              <a:rPr lang="es-419" sz="2800" dirty="0" err="1" smtClean="0"/>
              <a:t>hand</a:t>
            </a:r>
            <a:r>
              <a:rPr lang="es-419" sz="2800" dirty="0" smtClean="0"/>
              <a:t> </a:t>
            </a:r>
            <a:r>
              <a:rPr lang="es-419" sz="2800" dirty="0" err="1" smtClean="0"/>
              <a:t>corner</a:t>
            </a:r>
            <a:r>
              <a:rPr lang="es-419" sz="2800" dirty="0" smtClean="0"/>
              <a:t>. ***</a:t>
            </a:r>
          </a:p>
          <a:p>
            <a:endParaRPr lang="es-419" sz="2800" dirty="0"/>
          </a:p>
          <a:p>
            <a:r>
              <a:rPr lang="es-419" sz="2800" dirty="0" smtClean="0"/>
              <a:t>Gracias, Sra. Sinclair </a:t>
            </a:r>
            <a:endParaRPr lang="es-419" sz="2800" dirty="0"/>
          </a:p>
        </p:txBody>
      </p:sp>
      <p:pic>
        <p:nvPicPr>
          <p:cNvPr id="1026" name="Picture 2" descr="Image result for dia de los muertos papel pi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905644" y="2982929"/>
            <a:ext cx="7291745" cy="11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847087" cy="719456"/>
          </a:xfrm>
        </p:spPr>
        <p:txBody>
          <a:bodyPr/>
          <a:lstStyle/>
          <a:p>
            <a:r>
              <a:rPr lang="en-US" dirty="0" smtClean="0"/>
              <a:t>3. Respect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55" y="1221544"/>
            <a:ext cx="6383436" cy="5551054"/>
          </a:xfrm>
        </p:spPr>
        <p:txBody>
          <a:bodyPr>
            <a:normAutofit/>
          </a:bodyPr>
          <a:lstStyle/>
          <a:p>
            <a:r>
              <a:rPr lang="en-US" dirty="0" smtClean="0"/>
              <a:t>1. What is respect? What does respect look like to you? What does it mean to be a respectful classmate? Who do you respect? </a:t>
            </a:r>
          </a:p>
          <a:p>
            <a:endParaRPr lang="en-US" dirty="0"/>
          </a:p>
          <a:p>
            <a:r>
              <a:rPr lang="en-US" dirty="0" smtClean="0"/>
              <a:t>2. Be respectful by refraining from any side conversations while I am talking and while other students are speaking to the class. </a:t>
            </a:r>
          </a:p>
          <a:p>
            <a:r>
              <a:rPr lang="en-US" dirty="0" smtClean="0"/>
              <a:t>3. Be respectful by not bringing any food or drink inside the classroom. We all know your neighbor is going to ask for some of those </a:t>
            </a:r>
            <a:r>
              <a:rPr lang="en-US" dirty="0" err="1" smtClean="0"/>
              <a:t>flamin</a:t>
            </a:r>
            <a:r>
              <a:rPr lang="en-US" dirty="0" smtClean="0"/>
              <a:t> hot Cheetos…  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Levanta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! </a:t>
            </a:r>
          </a:p>
          <a:p>
            <a:r>
              <a:rPr lang="en-US" dirty="0" smtClean="0"/>
              <a:t>5. RESPECT YOURSELF! You are smart, kind and should be ready for success every day.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resp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88" y="1644072"/>
            <a:ext cx="4929754" cy="32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9948">
            <a:off x="7975446" y="677658"/>
            <a:ext cx="3562571" cy="2039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Productive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55" y="2346776"/>
            <a:ext cx="9720073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Are you productive with your class time? Or do you typically procrastinate? </a:t>
            </a:r>
          </a:p>
          <a:p>
            <a:endParaRPr lang="en-US" sz="2800" dirty="0" smtClean="0"/>
          </a:p>
          <a:p>
            <a:r>
              <a:rPr lang="en-US" sz="2800" dirty="0" smtClean="0"/>
              <a:t>1. Always </a:t>
            </a:r>
            <a:r>
              <a:rPr lang="en-US" sz="2800" dirty="0"/>
              <a:t>use your time wisely and be productive when given class time to complete an assignment. </a:t>
            </a:r>
          </a:p>
          <a:p>
            <a:r>
              <a:rPr lang="en-US" sz="2800" dirty="0" smtClean="0"/>
              <a:t>2. Be </a:t>
            </a:r>
            <a:r>
              <a:rPr lang="en-US" sz="2800" dirty="0"/>
              <a:t>seated before the bell rings and be working on </a:t>
            </a:r>
            <a:r>
              <a:rPr lang="en-US" sz="2800" dirty="0" err="1"/>
              <a:t>Haz</a:t>
            </a:r>
            <a:r>
              <a:rPr lang="en-US" sz="2800" dirty="0"/>
              <a:t> </a:t>
            </a:r>
            <a:r>
              <a:rPr lang="en-US" sz="2800" dirty="0" err="1"/>
              <a:t>Ahora</a:t>
            </a:r>
            <a:r>
              <a:rPr lang="en-US" sz="2800" dirty="0"/>
              <a:t> or (warm-up). </a:t>
            </a:r>
            <a:endParaRPr lang="en-US" sz="2800" dirty="0" smtClean="0"/>
          </a:p>
          <a:p>
            <a:r>
              <a:rPr lang="en-US" sz="2800" dirty="0" smtClean="0"/>
              <a:t>3. No getting up and roaming around the classroom. </a:t>
            </a:r>
          </a:p>
          <a:p>
            <a:r>
              <a:rPr lang="en-US" sz="2800" dirty="0" smtClean="0"/>
              <a:t>4. ALWAYS DO YOUR BEST!!!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39" y="828675"/>
            <a:ext cx="4000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10715291" cy="47731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you feel safe in your school environment? In our classroom? What would make you feel safer at school? </a:t>
            </a:r>
          </a:p>
          <a:p>
            <a:endParaRPr lang="en-US" sz="2400" dirty="0"/>
          </a:p>
          <a:p>
            <a:r>
              <a:rPr lang="en-US" sz="2400" dirty="0" smtClean="0"/>
              <a:t>1. I want you to feel safe in my classroom. You all are my first priority here at Shaw and when someone knocks at the door I am the only one to answer the door unless instructed otherwise. </a:t>
            </a:r>
          </a:p>
          <a:p>
            <a:r>
              <a:rPr lang="en-US" sz="2400" dirty="0" smtClean="0"/>
              <a:t>2. No one is to leave the classroom without asking me, no one is to leave during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10 and last 10 minutes of class. You must sign out on the back table and you are given 6 minutes to go and come back from the restroom. </a:t>
            </a:r>
          </a:p>
          <a:p>
            <a:r>
              <a:rPr lang="en-US" sz="2400" dirty="0" smtClean="0"/>
              <a:t>3. No </a:t>
            </a:r>
            <a:r>
              <a:rPr lang="en-US" sz="2400" dirty="0" err="1" smtClean="0"/>
              <a:t>bookbags</a:t>
            </a:r>
            <a:r>
              <a:rPr lang="en-US" sz="2400" dirty="0"/>
              <a:t> </a:t>
            </a:r>
            <a:r>
              <a:rPr lang="en-US" sz="2400" dirty="0" smtClean="0"/>
              <a:t>in our classroom. Only string bags are allowed. This is a serious safety precaution.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tten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080">
            <a:off x="7249103" y="653614"/>
            <a:ext cx="3675701" cy="24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Attentive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001" y="2757055"/>
            <a:ext cx="9720073" cy="4023360"/>
          </a:xfrm>
        </p:spPr>
        <p:txBody>
          <a:bodyPr/>
          <a:lstStyle/>
          <a:p>
            <a:r>
              <a:rPr lang="en-US" sz="2400" dirty="0" smtClean="0"/>
              <a:t>1. Students are expected to be attentive at all times of instruction, in Spanish 2 90% of the instruction is in Spanish. </a:t>
            </a:r>
          </a:p>
          <a:p>
            <a:r>
              <a:rPr lang="en-US" sz="2400" dirty="0" smtClean="0"/>
              <a:t>2. No cell phones, talking or getting up during lessons unless otherwise instructed. </a:t>
            </a:r>
          </a:p>
          <a:p>
            <a:r>
              <a:rPr lang="en-US" sz="2400" dirty="0" smtClean="0"/>
              <a:t>3. Being attentive will ensure you are aware of all instructions and guarantee understanding of all expectations and goals of the lessons. </a:t>
            </a:r>
          </a:p>
          <a:p>
            <a:r>
              <a:rPr lang="en-US" sz="2400" dirty="0" smtClean="0"/>
              <a:t>4. Participation, I will be randomly selecting a popsicle stick with a number on it, that number corresponds to a certain desk. If your number is called be prepared to answer said question.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692" y="1971964"/>
            <a:ext cx="10853836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 err="1" smtClean="0"/>
              <a:t>Yo</a:t>
            </a:r>
            <a:r>
              <a:rPr lang="en-US" sz="5800" dirty="0" smtClean="0"/>
              <a:t>: </a:t>
            </a:r>
            <a:r>
              <a:rPr lang="en-US" sz="5800" dirty="0" err="1" smtClean="0"/>
              <a:t>Clase</a:t>
            </a:r>
            <a:r>
              <a:rPr lang="en-US" sz="5800" dirty="0" smtClean="0"/>
              <a:t>, </a:t>
            </a:r>
            <a:r>
              <a:rPr lang="en-US" sz="5800" dirty="0" err="1" smtClean="0"/>
              <a:t>clase</a:t>
            </a:r>
            <a:r>
              <a:rPr lang="en-US" sz="5800" dirty="0" smtClean="0"/>
              <a:t> </a:t>
            </a:r>
          </a:p>
          <a:p>
            <a:r>
              <a:rPr lang="en-US" sz="5800" dirty="0" err="1" smtClean="0"/>
              <a:t>Ustedes</a:t>
            </a:r>
            <a:r>
              <a:rPr lang="en-US" sz="5800" dirty="0" smtClean="0"/>
              <a:t>: </a:t>
            </a:r>
            <a:r>
              <a:rPr lang="en-US" sz="5800" dirty="0" err="1" smtClean="0"/>
              <a:t>Sí</a:t>
            </a:r>
            <a:r>
              <a:rPr lang="en-US" sz="5800" dirty="0" smtClean="0"/>
              <a:t>, </a:t>
            </a:r>
            <a:r>
              <a:rPr lang="en-US" sz="5800" dirty="0" err="1" smtClean="0"/>
              <a:t>sí</a:t>
            </a:r>
            <a:endParaRPr lang="en-US" sz="5800" dirty="0" smtClean="0"/>
          </a:p>
          <a:p>
            <a:endParaRPr lang="en-US" sz="5800" dirty="0"/>
          </a:p>
          <a:p>
            <a:r>
              <a:rPr lang="en-US" sz="5800" dirty="0" err="1" smtClean="0"/>
              <a:t>Yo</a:t>
            </a:r>
            <a:r>
              <a:rPr lang="en-US" sz="5800" dirty="0" smtClean="0"/>
              <a:t>: </a:t>
            </a:r>
            <a:r>
              <a:rPr lang="es-419" sz="5800" dirty="0" smtClean="0"/>
              <a:t>¿Qué</a:t>
            </a:r>
            <a:r>
              <a:rPr lang="en-US" sz="5800" dirty="0" smtClean="0"/>
              <a:t> </a:t>
            </a:r>
            <a:r>
              <a:rPr lang="en-US" sz="5800" dirty="0" err="1" smtClean="0"/>
              <a:t>pasa</a:t>
            </a:r>
            <a:r>
              <a:rPr lang="en-US" sz="5800" dirty="0" smtClean="0"/>
              <a:t>?</a:t>
            </a:r>
          </a:p>
          <a:p>
            <a:r>
              <a:rPr lang="es-419" sz="5800" dirty="0" smtClean="0"/>
              <a:t>Ustedes</a:t>
            </a:r>
            <a:r>
              <a:rPr lang="en-US" sz="5800" dirty="0" smtClean="0"/>
              <a:t>: </a:t>
            </a:r>
            <a:r>
              <a:rPr lang="es-419" sz="5800" dirty="0" smtClean="0"/>
              <a:t>¿</a:t>
            </a:r>
            <a:r>
              <a:rPr lang="es-419" sz="5800" dirty="0"/>
              <a:t>Qué</a:t>
            </a:r>
            <a:r>
              <a:rPr lang="en-US" sz="5800" dirty="0"/>
              <a:t> </a:t>
            </a:r>
            <a:r>
              <a:rPr lang="en-US" sz="5800" dirty="0" err="1" smtClean="0"/>
              <a:t>pasa</a:t>
            </a:r>
            <a:r>
              <a:rPr lang="en-US" sz="5800" dirty="0" smtClean="0"/>
              <a:t>, </a:t>
            </a:r>
            <a:r>
              <a:rPr lang="en-US" sz="5800" dirty="0" err="1" smtClean="0"/>
              <a:t>mufasa</a:t>
            </a:r>
            <a:r>
              <a:rPr lang="en-US" sz="5800" dirty="0" smtClean="0"/>
              <a:t>?</a:t>
            </a:r>
          </a:p>
          <a:p>
            <a:endParaRPr lang="es-419" sz="3600" dirty="0"/>
          </a:p>
          <a:p>
            <a:r>
              <a:rPr lang="es-419" sz="4600" dirty="0" err="1" smtClean="0"/>
              <a:t>When</a:t>
            </a:r>
            <a:r>
              <a:rPr lang="es-419" sz="4600" dirty="0" smtClean="0"/>
              <a:t> </a:t>
            </a:r>
            <a:r>
              <a:rPr lang="es-419" sz="4600" dirty="0" err="1" smtClean="0"/>
              <a:t>you</a:t>
            </a:r>
            <a:r>
              <a:rPr lang="es-419" sz="4600" dirty="0" smtClean="0"/>
              <a:t> </a:t>
            </a:r>
            <a:r>
              <a:rPr lang="es-419" sz="4600" dirty="0" err="1" smtClean="0"/>
              <a:t>hear</a:t>
            </a:r>
            <a:r>
              <a:rPr lang="es-419" sz="4600" dirty="0" smtClean="0"/>
              <a:t> me </a:t>
            </a:r>
            <a:r>
              <a:rPr lang="es-419" sz="4600" dirty="0" err="1" smtClean="0"/>
              <a:t>say</a:t>
            </a:r>
            <a:r>
              <a:rPr lang="es-419" sz="4600" dirty="0" smtClean="0"/>
              <a:t> </a:t>
            </a:r>
            <a:r>
              <a:rPr lang="es-419" sz="4600" dirty="0" err="1" smtClean="0"/>
              <a:t>either</a:t>
            </a:r>
            <a:r>
              <a:rPr lang="es-419" sz="4600" dirty="0" smtClean="0"/>
              <a:t> of </a:t>
            </a:r>
            <a:r>
              <a:rPr lang="es-419" sz="4600" dirty="0" err="1" smtClean="0"/>
              <a:t>these</a:t>
            </a:r>
            <a:r>
              <a:rPr lang="es-419" sz="4600" dirty="0" smtClean="0"/>
              <a:t>, STOP </a:t>
            </a:r>
            <a:r>
              <a:rPr lang="es-419" sz="4600" dirty="0" err="1" smtClean="0"/>
              <a:t>what</a:t>
            </a:r>
            <a:r>
              <a:rPr lang="es-419" sz="4600" dirty="0" smtClean="0"/>
              <a:t> </a:t>
            </a:r>
            <a:r>
              <a:rPr lang="es-419" sz="4600" dirty="0" err="1" smtClean="0"/>
              <a:t>youre</a:t>
            </a:r>
            <a:r>
              <a:rPr lang="es-419" sz="4600" dirty="0" smtClean="0"/>
              <a:t> </a:t>
            </a:r>
            <a:r>
              <a:rPr lang="es-419" sz="4600" dirty="0" err="1" smtClean="0"/>
              <a:t>doing</a:t>
            </a:r>
            <a:r>
              <a:rPr lang="es-419" sz="4600" dirty="0" smtClean="0"/>
              <a:t> and </a:t>
            </a:r>
            <a:r>
              <a:rPr lang="es-419" sz="4600" dirty="0" err="1" smtClean="0"/>
              <a:t>respond</a:t>
            </a:r>
            <a:r>
              <a:rPr lang="es-419" sz="4600" dirty="0" smtClean="0"/>
              <a:t> </a:t>
            </a:r>
            <a:r>
              <a:rPr lang="es-419" sz="4600" dirty="0" err="1" smtClean="0"/>
              <a:t>with</a:t>
            </a:r>
            <a:r>
              <a:rPr lang="es-419" sz="4600" dirty="0" smtClean="0"/>
              <a:t> </a:t>
            </a:r>
            <a:r>
              <a:rPr lang="es-419" sz="4600" dirty="0" err="1" smtClean="0"/>
              <a:t>your</a:t>
            </a:r>
            <a:r>
              <a:rPr lang="es-419" sz="4600" dirty="0" smtClean="0"/>
              <a:t> </a:t>
            </a:r>
            <a:r>
              <a:rPr lang="es-419" sz="4600" dirty="0" err="1" smtClean="0"/>
              <a:t>part</a:t>
            </a:r>
            <a:r>
              <a:rPr lang="es-419" sz="4600" dirty="0" smtClean="0"/>
              <a:t>. And listen to </a:t>
            </a:r>
            <a:r>
              <a:rPr lang="es-419" sz="4600" dirty="0" err="1" smtClean="0"/>
              <a:t>instructions</a:t>
            </a:r>
            <a:r>
              <a:rPr lang="es-419" sz="4600" dirty="0" smtClean="0"/>
              <a:t>. </a:t>
            </a:r>
          </a:p>
          <a:p>
            <a:r>
              <a:rPr lang="es-419" sz="4600" dirty="0" err="1" smtClean="0"/>
              <a:t>Lets</a:t>
            </a:r>
            <a:r>
              <a:rPr lang="es-419" sz="4600" dirty="0" smtClean="0"/>
              <a:t> </a:t>
            </a:r>
            <a:r>
              <a:rPr lang="es-419" sz="4600" dirty="0" err="1" smtClean="0"/>
              <a:t>practice</a:t>
            </a:r>
            <a:r>
              <a:rPr lang="es-419" sz="4600" dirty="0" smtClean="0"/>
              <a:t>! </a:t>
            </a:r>
            <a:endParaRPr lang="en-US" sz="4600" dirty="0"/>
          </a:p>
          <a:p>
            <a:endParaRPr lang="en-US" sz="3600" dirty="0"/>
          </a:p>
        </p:txBody>
      </p:sp>
      <p:pic>
        <p:nvPicPr>
          <p:cNvPr id="1026" name="Picture 2" descr="Image result for muf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27" y="585216"/>
            <a:ext cx="5666637" cy="31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Estrellas!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37" y="2461492"/>
            <a:ext cx="9720073" cy="4023360"/>
          </a:xfrm>
        </p:spPr>
        <p:txBody>
          <a:bodyPr>
            <a:normAutofit/>
          </a:bodyPr>
          <a:lstStyle/>
          <a:p>
            <a:r>
              <a:rPr lang="es-419" sz="2800" dirty="0" smtClean="0"/>
              <a:t>At </a:t>
            </a:r>
            <a:r>
              <a:rPr lang="es-419" sz="2800" dirty="0" err="1" smtClean="0"/>
              <a:t>the</a:t>
            </a:r>
            <a:r>
              <a:rPr lang="es-419" sz="2800" dirty="0" smtClean="0"/>
              <a:t> </a:t>
            </a:r>
            <a:r>
              <a:rPr lang="es-419" sz="2800" dirty="0" err="1" smtClean="0"/>
              <a:t>end</a:t>
            </a:r>
            <a:r>
              <a:rPr lang="es-419" sz="2800" dirty="0" smtClean="0"/>
              <a:t> of </a:t>
            </a:r>
            <a:r>
              <a:rPr lang="es-419" sz="2800" dirty="0" err="1" smtClean="0"/>
              <a:t>each</a:t>
            </a:r>
            <a:r>
              <a:rPr lang="es-419" sz="2800" dirty="0" smtClean="0"/>
              <a:t> </a:t>
            </a:r>
            <a:r>
              <a:rPr lang="es-419" sz="2800" dirty="0" err="1" smtClean="0"/>
              <a:t>month</a:t>
            </a:r>
            <a:r>
              <a:rPr lang="es-419" sz="2800" dirty="0" smtClean="0"/>
              <a:t> I </a:t>
            </a:r>
            <a:r>
              <a:rPr lang="es-419" sz="2800" dirty="0" err="1" smtClean="0"/>
              <a:t>will</a:t>
            </a:r>
            <a:r>
              <a:rPr lang="es-419" sz="2800" dirty="0" smtClean="0"/>
              <a:t> </a:t>
            </a:r>
            <a:r>
              <a:rPr lang="es-419" sz="2800" dirty="0" err="1" smtClean="0"/>
              <a:t>choose</a:t>
            </a:r>
            <a:r>
              <a:rPr lang="es-419" sz="2800" dirty="0" smtClean="0"/>
              <a:t> 1 </a:t>
            </a:r>
            <a:r>
              <a:rPr lang="es-419" sz="2800" dirty="0" err="1"/>
              <a:t>y</a:t>
            </a:r>
            <a:r>
              <a:rPr lang="es-419" sz="2800" dirty="0" err="1" smtClean="0"/>
              <a:t>oung</a:t>
            </a:r>
            <a:r>
              <a:rPr lang="es-419" sz="2800" dirty="0" smtClean="0"/>
              <a:t> lady and 1 </a:t>
            </a:r>
            <a:r>
              <a:rPr lang="es-419" sz="2800" dirty="0" err="1" smtClean="0"/>
              <a:t>young</a:t>
            </a:r>
            <a:r>
              <a:rPr lang="es-419" sz="2800" dirty="0" smtClean="0"/>
              <a:t> </a:t>
            </a:r>
            <a:r>
              <a:rPr lang="es-419" sz="2800" dirty="0" err="1" smtClean="0"/>
              <a:t>man</a:t>
            </a:r>
            <a:r>
              <a:rPr lang="es-419" sz="2800" dirty="0" smtClean="0"/>
              <a:t> </a:t>
            </a:r>
            <a:r>
              <a:rPr lang="es-419" sz="2800" dirty="0" err="1" smtClean="0"/>
              <a:t>from</a:t>
            </a:r>
            <a:r>
              <a:rPr lang="es-419" sz="2800" dirty="0" smtClean="0"/>
              <a:t> </a:t>
            </a:r>
            <a:r>
              <a:rPr lang="es-419" sz="2800" dirty="0" err="1" smtClean="0"/>
              <a:t>each</a:t>
            </a:r>
            <a:r>
              <a:rPr lang="es-419" sz="2800" dirty="0" smtClean="0"/>
              <a:t> </a:t>
            </a:r>
            <a:r>
              <a:rPr lang="es-419" sz="2800" dirty="0" err="1" smtClean="0"/>
              <a:t>class</a:t>
            </a:r>
            <a:r>
              <a:rPr lang="es-419" sz="2800" dirty="0" smtClean="0"/>
              <a:t> to be </a:t>
            </a:r>
            <a:r>
              <a:rPr lang="es-419" sz="2800" dirty="0" err="1" smtClean="0"/>
              <a:t>featured</a:t>
            </a:r>
            <a:r>
              <a:rPr lang="es-419" sz="2800" dirty="0" smtClean="0"/>
              <a:t> </a:t>
            </a:r>
            <a:r>
              <a:rPr lang="es-419" sz="2800" dirty="0" err="1" smtClean="0"/>
              <a:t>on</a:t>
            </a:r>
            <a:r>
              <a:rPr lang="es-419" sz="2800" dirty="0"/>
              <a:t> </a:t>
            </a:r>
            <a:r>
              <a:rPr lang="es-419" sz="2800" dirty="0" err="1" smtClean="0"/>
              <a:t>the</a:t>
            </a:r>
            <a:r>
              <a:rPr lang="es-419" sz="2800" dirty="0" smtClean="0"/>
              <a:t> </a:t>
            </a:r>
            <a:r>
              <a:rPr lang="es-419" sz="2800" dirty="0" err="1" smtClean="0"/>
              <a:t>board</a:t>
            </a:r>
            <a:r>
              <a:rPr lang="es-419" sz="2800" dirty="0" smtClean="0"/>
              <a:t> </a:t>
            </a:r>
            <a:r>
              <a:rPr lang="es-419" sz="2800" dirty="0" err="1" smtClean="0"/>
              <a:t>on</a:t>
            </a:r>
            <a:r>
              <a:rPr lang="es-419" sz="2800" dirty="0" smtClean="0"/>
              <a:t> </a:t>
            </a:r>
            <a:r>
              <a:rPr lang="es-419" sz="2800" dirty="0" err="1" smtClean="0"/>
              <a:t>the</a:t>
            </a:r>
            <a:r>
              <a:rPr lang="es-419" sz="2800" dirty="0" smtClean="0"/>
              <a:t> back </a:t>
            </a:r>
            <a:r>
              <a:rPr lang="es-419" sz="2800" dirty="0" err="1" smtClean="0"/>
              <a:t>wall</a:t>
            </a:r>
            <a:r>
              <a:rPr lang="es-419" sz="2800" dirty="0" smtClean="0"/>
              <a:t>. </a:t>
            </a:r>
          </a:p>
          <a:p>
            <a:r>
              <a:rPr lang="es-419" sz="2800" dirty="0" err="1" smtClean="0"/>
              <a:t>Parents</a:t>
            </a:r>
            <a:r>
              <a:rPr lang="es-419" sz="2800" dirty="0" smtClean="0"/>
              <a:t> </a:t>
            </a:r>
            <a:r>
              <a:rPr lang="es-419" sz="2800" dirty="0" err="1" smtClean="0"/>
              <a:t>will</a:t>
            </a:r>
            <a:r>
              <a:rPr lang="es-419" sz="2800" dirty="0" smtClean="0"/>
              <a:t> be </a:t>
            </a:r>
            <a:r>
              <a:rPr lang="es-419" sz="2800" dirty="0" err="1" smtClean="0"/>
              <a:t>contacted</a:t>
            </a:r>
            <a:r>
              <a:rPr lang="es-419" sz="2800" dirty="0" smtClean="0"/>
              <a:t> to </a:t>
            </a:r>
            <a:r>
              <a:rPr lang="es-419" sz="2800" dirty="0" err="1" smtClean="0"/>
              <a:t>notify</a:t>
            </a:r>
            <a:r>
              <a:rPr lang="es-419" sz="2800" dirty="0" smtClean="0"/>
              <a:t> of </a:t>
            </a:r>
            <a:r>
              <a:rPr lang="es-419" sz="2800" dirty="0" err="1" smtClean="0"/>
              <a:t>your</a:t>
            </a:r>
            <a:r>
              <a:rPr lang="es-419" sz="2800" dirty="0" smtClean="0"/>
              <a:t> </a:t>
            </a:r>
            <a:r>
              <a:rPr lang="es-419" sz="2800" dirty="0" err="1" smtClean="0"/>
              <a:t>spectacular</a:t>
            </a:r>
            <a:r>
              <a:rPr lang="es-419" sz="2800" dirty="0" smtClean="0"/>
              <a:t> </a:t>
            </a:r>
            <a:r>
              <a:rPr lang="es-419" sz="2800" dirty="0" err="1" smtClean="0"/>
              <a:t>effort</a:t>
            </a:r>
            <a:r>
              <a:rPr lang="es-419" sz="2800" dirty="0" smtClean="0"/>
              <a:t> in </a:t>
            </a:r>
            <a:r>
              <a:rPr lang="es-419" sz="2800" dirty="0" err="1" smtClean="0"/>
              <a:t>class</a:t>
            </a:r>
            <a:r>
              <a:rPr lang="es-419" sz="2800" dirty="0" smtClean="0"/>
              <a:t> and </a:t>
            </a:r>
            <a:r>
              <a:rPr lang="es-419" sz="2800" dirty="0" err="1" smtClean="0"/>
              <a:t>exemplary</a:t>
            </a:r>
            <a:r>
              <a:rPr lang="es-419" sz="2800" dirty="0" smtClean="0"/>
              <a:t> </a:t>
            </a:r>
            <a:r>
              <a:rPr lang="es-419" sz="2800" dirty="0" err="1" smtClean="0"/>
              <a:t>behavior</a:t>
            </a:r>
            <a:r>
              <a:rPr lang="es-419" sz="2800" dirty="0" smtClean="0"/>
              <a:t>. </a:t>
            </a:r>
          </a:p>
          <a:p>
            <a:endParaRPr lang="es-419" sz="2800" dirty="0"/>
          </a:p>
          <a:p>
            <a:pPr marL="0" indent="0">
              <a:buNone/>
            </a:pPr>
            <a:r>
              <a:rPr lang="es-419" sz="2800" dirty="0" smtClean="0"/>
              <a:t> </a:t>
            </a:r>
            <a:r>
              <a:rPr lang="es-419" sz="2800" dirty="0" err="1" smtClean="0"/>
              <a:t>Always</a:t>
            </a:r>
            <a:r>
              <a:rPr lang="es-419" sz="2800" dirty="0" smtClean="0"/>
              <a:t> </a:t>
            </a:r>
            <a:r>
              <a:rPr lang="es-419" sz="2800" dirty="0" err="1" smtClean="0"/>
              <a:t>remember</a:t>
            </a:r>
            <a:r>
              <a:rPr lang="es-419" sz="2800" dirty="0" smtClean="0"/>
              <a:t> to </a:t>
            </a:r>
            <a:r>
              <a:rPr lang="es-419" sz="2800" dirty="0" err="1"/>
              <a:t>r</a:t>
            </a:r>
            <a:r>
              <a:rPr lang="es-419" sz="2800" dirty="0" err="1" smtClean="0"/>
              <a:t>each</a:t>
            </a:r>
            <a:r>
              <a:rPr lang="es-419" sz="2800" dirty="0" smtClean="0"/>
              <a:t> </a:t>
            </a:r>
            <a:r>
              <a:rPr lang="es-419" sz="2800" dirty="0" err="1" smtClean="0"/>
              <a:t>for</a:t>
            </a:r>
            <a:r>
              <a:rPr lang="es-419" sz="2800" dirty="0" smtClean="0"/>
              <a:t> </a:t>
            </a:r>
            <a:r>
              <a:rPr lang="es-419" sz="2800" dirty="0" err="1" smtClean="0"/>
              <a:t>the</a:t>
            </a:r>
            <a:r>
              <a:rPr lang="es-419" sz="2800" dirty="0" smtClean="0"/>
              <a:t> </a:t>
            </a:r>
            <a:r>
              <a:rPr lang="es-419" sz="2800" dirty="0" err="1" smtClean="0"/>
              <a:t>stars</a:t>
            </a:r>
            <a:r>
              <a:rPr lang="es-419" sz="2800" dirty="0" smtClean="0"/>
              <a:t>! </a:t>
            </a:r>
            <a:endParaRPr lang="en-US" sz="2800" dirty="0"/>
          </a:p>
        </p:txBody>
      </p:sp>
      <p:pic>
        <p:nvPicPr>
          <p:cNvPr id="8196" name="Picture 4" descr="Image result for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84" y="-138546"/>
            <a:ext cx="4869007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84265" y="2808594"/>
            <a:ext cx="4869007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391">
            <a:off x="7223760" y="108523"/>
            <a:ext cx="4869007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¡</a:t>
            </a:r>
            <a:r>
              <a:rPr lang="en-US" dirty="0" err="1" smtClean="0"/>
              <a:t>Hola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8.13.18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3600" dirty="0" smtClean="0"/>
              <a:t>1. ¿Cómo eres físicamente? ¿De personalidad? </a:t>
            </a:r>
          </a:p>
          <a:p>
            <a:r>
              <a:rPr lang="es-419" sz="3600" dirty="0" smtClean="0"/>
              <a:t>2. Por favor, agarra un </a:t>
            </a:r>
            <a:r>
              <a:rPr lang="en-US" sz="3600" dirty="0" smtClean="0"/>
              <a:t>“</a:t>
            </a:r>
            <a:r>
              <a:rPr lang="es-419" sz="3600" dirty="0" smtClean="0"/>
              <a:t>syllabus” aquí. </a:t>
            </a:r>
            <a:endParaRPr lang="en-US" sz="3600" dirty="0"/>
          </a:p>
        </p:txBody>
      </p:sp>
      <p:sp>
        <p:nvSpPr>
          <p:cNvPr id="6" name="Down Arrow 5"/>
          <p:cNvSpPr/>
          <p:nvPr/>
        </p:nvSpPr>
        <p:spPr>
          <a:xfrm>
            <a:off x="4535054" y="4091709"/>
            <a:ext cx="2096654" cy="20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Remind</a:t>
            </a:r>
            <a:r>
              <a:rPr lang="es-419" dirty="0" smtClean="0"/>
              <a:t> 101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sz="4000" dirty="0" smtClean="0"/>
              <a:t>In </a:t>
            </a:r>
            <a:r>
              <a:rPr lang="es-419" sz="4000" dirty="0" err="1" smtClean="0"/>
              <a:t>the</a:t>
            </a:r>
            <a:r>
              <a:rPr lang="es-419" sz="4000" dirty="0" smtClean="0"/>
              <a:t> </a:t>
            </a:r>
            <a:r>
              <a:rPr lang="es-419" sz="4000" dirty="0" err="1" smtClean="0"/>
              <a:t>message</a:t>
            </a:r>
            <a:r>
              <a:rPr lang="es-419" sz="4000" dirty="0" smtClean="0"/>
              <a:t> </a:t>
            </a:r>
            <a:r>
              <a:rPr lang="es-419" sz="4000" dirty="0" err="1" smtClean="0"/>
              <a:t>text</a:t>
            </a:r>
            <a:r>
              <a:rPr lang="es-419" sz="4000" dirty="0" smtClean="0"/>
              <a:t>: 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n-US" sz="4400" dirty="0" smtClean="0"/>
              <a:t>@</a:t>
            </a:r>
            <a:r>
              <a:rPr lang="en-US" sz="4400" dirty="0" err="1" smtClean="0"/>
              <a:t>spanshaw</a:t>
            </a:r>
            <a:r>
              <a:rPr lang="en-US" sz="4400" dirty="0" smtClean="0"/>
              <a:t>___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To: </a:t>
            </a:r>
            <a:r>
              <a:rPr lang="en-US" sz="4400" dirty="0" smtClean="0"/>
              <a:t>81010 </a:t>
            </a:r>
            <a:endParaRPr lang="es-419" sz="4400" dirty="0" smtClean="0"/>
          </a:p>
        </p:txBody>
      </p:sp>
    </p:spTree>
    <p:extLst>
      <p:ext uri="{BB962C8B-B14F-4D97-AF65-F5344CB8AC3E}">
        <p14:creationId xmlns:p14="http://schemas.microsoft.com/office/powerpoint/2010/main" val="16802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dojo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46" y="1787236"/>
            <a:ext cx="6328017" cy="5070764"/>
          </a:xfrm>
        </p:spPr>
        <p:txBody>
          <a:bodyPr>
            <a:normAutofit/>
          </a:bodyPr>
          <a:lstStyle/>
          <a:p>
            <a:r>
              <a:rPr lang="en-US" dirty="0" smtClean="0"/>
              <a:t>1. Scan the QR code on the paper choose your name from the roster</a:t>
            </a:r>
          </a:p>
          <a:p>
            <a:r>
              <a:rPr lang="en-US" dirty="0" smtClean="0"/>
              <a:t>2. Go to your story </a:t>
            </a:r>
          </a:p>
          <a:p>
            <a:r>
              <a:rPr lang="en-US" dirty="0" smtClean="0"/>
              <a:t>2. Take a picture of yourself and add it to class dojo story. </a:t>
            </a:r>
          </a:p>
          <a:p>
            <a:r>
              <a:rPr lang="en-US" dirty="0" smtClean="0"/>
              <a:t>3. Write a journal entry about the following prompt. </a:t>
            </a:r>
          </a:p>
          <a:p>
            <a:pPr lvl="1"/>
            <a:r>
              <a:rPr lang="en-US" sz="2000" dirty="0" smtClean="0"/>
              <a:t>“What is your biggest dream? Where do you see yourself in 10 years, professionally, in education and overall accomplishments? </a:t>
            </a:r>
          </a:p>
          <a:p>
            <a:pPr lvl="1"/>
            <a:r>
              <a:rPr lang="en-US" sz="2000" dirty="0" smtClean="0"/>
              <a:t>Also, self-assess your Spanish proficiency level where do you think you are currently and what is your goal proficiency level for the end of the year?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228436"/>
            <a:ext cx="2763982" cy="49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Expectations &amp; Procedures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Señora</a:t>
            </a:r>
            <a:r>
              <a:rPr lang="en-US" dirty="0" smtClean="0"/>
              <a:t> Sinclair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first thing I do when I enter our classroom?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Be seated by the time the bell rings start working on the </a:t>
            </a: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The questions/activity will always be written on the whiteboard and/or posted on the smart board. </a:t>
            </a:r>
          </a:p>
          <a:p>
            <a:r>
              <a:rPr lang="en-US" dirty="0" smtClean="0"/>
              <a:t>3. Each </a:t>
            </a: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sheet will be taken up every two weeks or when it is full (front and back) for a classwork grade. </a:t>
            </a:r>
          </a:p>
          <a:p>
            <a:r>
              <a:rPr lang="en-US" dirty="0" smtClean="0"/>
              <a:t>4. To receive full credit you must include 3 things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date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Question written completely under (</a:t>
            </a:r>
            <a:r>
              <a:rPr lang="en-US" dirty="0" err="1"/>
              <a:t>pregunta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Your original answer written under (</a:t>
            </a:r>
            <a:r>
              <a:rPr lang="en-US" dirty="0" err="1"/>
              <a:t>respuesta</a:t>
            </a:r>
            <a:r>
              <a:rPr lang="en-US" dirty="0"/>
              <a:t>) written in a complete phrase.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I will randomly select people(</a:t>
            </a:r>
            <a:r>
              <a:rPr lang="en-US" dirty="0" err="1" smtClean="0"/>
              <a:t>victimas</a:t>
            </a:r>
            <a:r>
              <a:rPr lang="en-US" dirty="0" smtClean="0"/>
              <a:t>) or you may volunteer (</a:t>
            </a:r>
            <a:r>
              <a:rPr lang="en-US" dirty="0" err="1" smtClean="0"/>
              <a:t>voluntarios</a:t>
            </a:r>
            <a:r>
              <a:rPr lang="en-US" dirty="0" smtClean="0"/>
              <a:t>) to give their individual responses for participation points.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9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 8.9.18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3600" dirty="0" smtClean="0"/>
              <a:t>¿Cómo te llamas? </a:t>
            </a:r>
          </a:p>
          <a:p>
            <a:pPr marL="0" indent="0" algn="ctr">
              <a:buNone/>
            </a:pPr>
            <a:r>
              <a:rPr lang="es-419" sz="3600" dirty="0" smtClean="0"/>
              <a:t>¿Cuántos años tienes? </a:t>
            </a:r>
            <a:endParaRPr lang="en-US" sz="3600" dirty="0"/>
          </a:p>
        </p:txBody>
      </p:sp>
      <p:grpSp>
        <p:nvGrpSpPr>
          <p:cNvPr id="32" name="SMARTInkShape-Group21"/>
          <p:cNvGrpSpPr/>
          <p:nvPr/>
        </p:nvGrpSpPr>
        <p:grpSpPr>
          <a:xfrm>
            <a:off x="3549912" y="4028848"/>
            <a:ext cx="444239" cy="453344"/>
            <a:chOff x="3549912" y="4028848"/>
            <a:chExt cx="444239" cy="453344"/>
          </a:xfrm>
        </p:grpSpPr>
        <p:sp>
          <p:nvSpPr>
            <p:cNvPr id="30" name="SMARTInkShape-72"/>
            <p:cNvSpPr/>
            <p:nvPr>
              <p:custDataLst>
                <p:tags r:id="rId20"/>
              </p:custDataLst>
            </p:nvPr>
          </p:nvSpPr>
          <p:spPr>
            <a:xfrm>
              <a:off x="3740150" y="4203700"/>
              <a:ext cx="254001" cy="95251"/>
            </a:xfrm>
            <a:custGeom>
              <a:avLst/>
              <a:gdLst/>
              <a:ahLst/>
              <a:cxnLst/>
              <a:rect l="0" t="0" r="0" b="0"/>
              <a:pathLst>
                <a:path w="254001" h="95251">
                  <a:moveTo>
                    <a:pt x="0" y="95250"/>
                  </a:moveTo>
                  <a:lnTo>
                    <a:pt x="0" y="95250"/>
                  </a:lnTo>
                  <a:lnTo>
                    <a:pt x="0" y="91879"/>
                  </a:lnTo>
                  <a:lnTo>
                    <a:pt x="705" y="90886"/>
                  </a:lnTo>
                  <a:lnTo>
                    <a:pt x="1882" y="90224"/>
                  </a:lnTo>
                  <a:lnTo>
                    <a:pt x="8789" y="89292"/>
                  </a:lnTo>
                  <a:lnTo>
                    <a:pt x="15195" y="88369"/>
                  </a:lnTo>
                  <a:lnTo>
                    <a:pt x="60591" y="67702"/>
                  </a:lnTo>
                  <a:lnTo>
                    <a:pt x="105460" y="48551"/>
                  </a:lnTo>
                  <a:lnTo>
                    <a:pt x="151364" y="31866"/>
                  </a:lnTo>
                  <a:lnTo>
                    <a:pt x="195435" y="19060"/>
                  </a:lnTo>
                  <a:lnTo>
                    <a:pt x="239389" y="4809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3"/>
            <p:cNvSpPr/>
            <p:nvPr>
              <p:custDataLst>
                <p:tags r:id="rId21"/>
              </p:custDataLst>
            </p:nvPr>
          </p:nvSpPr>
          <p:spPr>
            <a:xfrm>
              <a:off x="3549912" y="4028848"/>
              <a:ext cx="412463" cy="453344"/>
            </a:xfrm>
            <a:custGeom>
              <a:avLst/>
              <a:gdLst/>
              <a:ahLst/>
              <a:cxnLst/>
              <a:rect l="0" t="0" r="0" b="0"/>
              <a:pathLst>
                <a:path w="412463" h="453344">
                  <a:moveTo>
                    <a:pt x="6088" y="384402"/>
                  </a:moveTo>
                  <a:lnTo>
                    <a:pt x="6088" y="384402"/>
                  </a:lnTo>
                  <a:lnTo>
                    <a:pt x="6088" y="387773"/>
                  </a:lnTo>
                  <a:lnTo>
                    <a:pt x="5383" y="388766"/>
                  </a:lnTo>
                  <a:lnTo>
                    <a:pt x="4206" y="389428"/>
                  </a:lnTo>
                  <a:lnTo>
                    <a:pt x="621" y="390490"/>
                  </a:lnTo>
                  <a:lnTo>
                    <a:pt x="130" y="392517"/>
                  </a:lnTo>
                  <a:lnTo>
                    <a:pt x="0" y="394046"/>
                  </a:lnTo>
                  <a:lnTo>
                    <a:pt x="618" y="395064"/>
                  </a:lnTo>
                  <a:lnTo>
                    <a:pt x="1736" y="395744"/>
                  </a:lnTo>
                  <a:lnTo>
                    <a:pt x="3187" y="396196"/>
                  </a:lnTo>
                  <a:lnTo>
                    <a:pt x="4154" y="397204"/>
                  </a:lnTo>
                  <a:lnTo>
                    <a:pt x="5833" y="402490"/>
                  </a:lnTo>
                  <a:lnTo>
                    <a:pt x="7856" y="403024"/>
                  </a:lnTo>
                  <a:lnTo>
                    <a:pt x="27525" y="403450"/>
                  </a:lnTo>
                  <a:lnTo>
                    <a:pt x="48817" y="394613"/>
                  </a:lnTo>
                  <a:lnTo>
                    <a:pt x="73856" y="373414"/>
                  </a:lnTo>
                  <a:lnTo>
                    <a:pt x="107821" y="332625"/>
                  </a:lnTo>
                  <a:lnTo>
                    <a:pt x="134081" y="292978"/>
                  </a:lnTo>
                  <a:lnTo>
                    <a:pt x="164969" y="250998"/>
                  </a:lnTo>
                  <a:lnTo>
                    <a:pt x="192241" y="208006"/>
                  </a:lnTo>
                  <a:lnTo>
                    <a:pt x="225623" y="160917"/>
                  </a:lnTo>
                  <a:lnTo>
                    <a:pt x="259730" y="117818"/>
                  </a:lnTo>
                  <a:lnTo>
                    <a:pt x="298157" y="73820"/>
                  </a:lnTo>
                  <a:lnTo>
                    <a:pt x="342636" y="32206"/>
                  </a:lnTo>
                  <a:lnTo>
                    <a:pt x="378773" y="7779"/>
                  </a:lnTo>
                  <a:lnTo>
                    <a:pt x="392900" y="2097"/>
                  </a:lnTo>
                  <a:lnTo>
                    <a:pt x="395196" y="415"/>
                  </a:lnTo>
                  <a:lnTo>
                    <a:pt x="397432" y="0"/>
                  </a:lnTo>
                  <a:lnTo>
                    <a:pt x="399629" y="428"/>
                  </a:lnTo>
                  <a:lnTo>
                    <a:pt x="404852" y="2814"/>
                  </a:lnTo>
                  <a:lnTo>
                    <a:pt x="409128" y="6599"/>
                  </a:lnTo>
                  <a:lnTo>
                    <a:pt x="410995" y="12113"/>
                  </a:lnTo>
                  <a:lnTo>
                    <a:pt x="412462" y="55497"/>
                  </a:lnTo>
                  <a:lnTo>
                    <a:pt x="403647" y="95787"/>
                  </a:lnTo>
                  <a:lnTo>
                    <a:pt x="396756" y="141968"/>
                  </a:lnTo>
                  <a:lnTo>
                    <a:pt x="386967" y="181610"/>
                  </a:lnTo>
                  <a:lnTo>
                    <a:pt x="376489" y="223589"/>
                  </a:lnTo>
                  <a:lnTo>
                    <a:pt x="364509" y="269976"/>
                  </a:lnTo>
                  <a:lnTo>
                    <a:pt x="358689" y="310581"/>
                  </a:lnTo>
                  <a:lnTo>
                    <a:pt x="352261" y="352303"/>
                  </a:lnTo>
                  <a:lnTo>
                    <a:pt x="349045" y="399553"/>
                  </a:lnTo>
                  <a:lnTo>
                    <a:pt x="349698" y="423943"/>
                  </a:lnTo>
                  <a:lnTo>
                    <a:pt x="355077" y="440189"/>
                  </a:lnTo>
                  <a:lnTo>
                    <a:pt x="355260" y="444519"/>
                  </a:lnTo>
                  <a:lnTo>
                    <a:pt x="355992" y="445647"/>
                  </a:lnTo>
                  <a:lnTo>
                    <a:pt x="357185" y="446398"/>
                  </a:lnTo>
                  <a:lnTo>
                    <a:pt x="360799" y="447605"/>
                  </a:lnTo>
                  <a:lnTo>
                    <a:pt x="361293" y="449651"/>
                  </a:lnTo>
                  <a:lnTo>
                    <a:pt x="361610" y="453343"/>
                  </a:lnTo>
                  <a:lnTo>
                    <a:pt x="361687" y="439134"/>
                  </a:lnTo>
                  <a:lnTo>
                    <a:pt x="363569" y="435068"/>
                  </a:lnTo>
                  <a:lnTo>
                    <a:pt x="368038" y="42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2"/>
          <p:cNvGrpSpPr/>
          <p:nvPr/>
        </p:nvGrpSpPr>
        <p:grpSpPr>
          <a:xfrm>
            <a:off x="4413250" y="4006850"/>
            <a:ext cx="622301" cy="425451"/>
            <a:chOff x="4413250" y="4006850"/>
            <a:chExt cx="622301" cy="425451"/>
          </a:xfrm>
        </p:grpSpPr>
        <p:sp>
          <p:nvSpPr>
            <p:cNvPr id="33" name="SMARTInkShape-74"/>
            <p:cNvSpPr/>
            <p:nvPr>
              <p:custDataLst>
                <p:tags r:id="rId17"/>
              </p:custDataLst>
            </p:nvPr>
          </p:nvSpPr>
          <p:spPr>
            <a:xfrm>
              <a:off x="4819650" y="4006850"/>
              <a:ext cx="215901" cy="69851"/>
            </a:xfrm>
            <a:custGeom>
              <a:avLst/>
              <a:gdLst/>
              <a:ahLst/>
              <a:cxnLst/>
              <a:rect l="0" t="0" r="0" b="0"/>
              <a:pathLst>
                <a:path w="2159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882" y="62942"/>
                  </a:lnTo>
                  <a:lnTo>
                    <a:pt x="3371" y="61011"/>
                  </a:lnTo>
                  <a:lnTo>
                    <a:pt x="8789" y="58866"/>
                  </a:lnTo>
                  <a:lnTo>
                    <a:pt x="19773" y="55777"/>
                  </a:lnTo>
                  <a:lnTo>
                    <a:pt x="64076" y="38064"/>
                  </a:lnTo>
                  <a:lnTo>
                    <a:pt x="108558" y="25397"/>
                  </a:lnTo>
                  <a:lnTo>
                    <a:pt x="153777" y="12700"/>
                  </a:lnTo>
                  <a:lnTo>
                    <a:pt x="200820" y="282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5"/>
            <p:cNvSpPr/>
            <p:nvPr>
              <p:custDataLst>
                <p:tags r:id="rId18"/>
              </p:custDataLst>
            </p:nvPr>
          </p:nvSpPr>
          <p:spPr>
            <a:xfrm>
              <a:off x="4857775" y="4222750"/>
              <a:ext cx="31726" cy="209551"/>
            </a:xfrm>
            <a:custGeom>
              <a:avLst/>
              <a:gdLst/>
              <a:ahLst/>
              <a:cxnLst/>
              <a:rect l="0" t="0" r="0" b="0"/>
              <a:pathLst>
                <a:path w="31726" h="209551">
                  <a:moveTo>
                    <a:pt x="31725" y="0"/>
                  </a:moveTo>
                  <a:lnTo>
                    <a:pt x="31725" y="0"/>
                  </a:lnTo>
                  <a:lnTo>
                    <a:pt x="26699" y="11933"/>
                  </a:lnTo>
                  <a:lnTo>
                    <a:pt x="14402" y="58798"/>
                  </a:lnTo>
                  <a:lnTo>
                    <a:pt x="7309" y="101697"/>
                  </a:lnTo>
                  <a:lnTo>
                    <a:pt x="621" y="145350"/>
                  </a:lnTo>
                  <a:lnTo>
                    <a:pt x="0" y="181923"/>
                  </a:lnTo>
                  <a:lnTo>
                    <a:pt x="1868" y="188570"/>
                  </a:lnTo>
                  <a:lnTo>
                    <a:pt x="5444" y="195214"/>
                  </a:lnTo>
                  <a:lnTo>
                    <a:pt x="63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6"/>
            <p:cNvSpPr/>
            <p:nvPr>
              <p:custDataLst>
                <p:tags r:id="rId19"/>
              </p:custDataLst>
            </p:nvPr>
          </p:nvSpPr>
          <p:spPr>
            <a:xfrm>
              <a:off x="4413250" y="4184763"/>
              <a:ext cx="330201" cy="247450"/>
            </a:xfrm>
            <a:custGeom>
              <a:avLst/>
              <a:gdLst/>
              <a:ahLst/>
              <a:cxnLst/>
              <a:rect l="0" t="0" r="0" b="0"/>
              <a:pathLst>
                <a:path w="330201" h="247450">
                  <a:moveTo>
                    <a:pt x="12700" y="63387"/>
                  </a:moveTo>
                  <a:lnTo>
                    <a:pt x="12700" y="63387"/>
                  </a:lnTo>
                  <a:lnTo>
                    <a:pt x="12700" y="60016"/>
                  </a:lnTo>
                  <a:lnTo>
                    <a:pt x="14582" y="56479"/>
                  </a:lnTo>
                  <a:lnTo>
                    <a:pt x="18167" y="51831"/>
                  </a:lnTo>
                  <a:lnTo>
                    <a:pt x="19043" y="44423"/>
                  </a:lnTo>
                  <a:lnTo>
                    <a:pt x="25138" y="44339"/>
                  </a:lnTo>
                  <a:lnTo>
                    <a:pt x="25377" y="56547"/>
                  </a:lnTo>
                  <a:lnTo>
                    <a:pt x="18518" y="102351"/>
                  </a:lnTo>
                  <a:lnTo>
                    <a:pt x="13103" y="145988"/>
                  </a:lnTo>
                  <a:lnTo>
                    <a:pt x="10938" y="163120"/>
                  </a:lnTo>
                  <a:lnTo>
                    <a:pt x="7710" y="179016"/>
                  </a:lnTo>
                  <a:lnTo>
                    <a:pt x="428" y="226082"/>
                  </a:lnTo>
                  <a:lnTo>
                    <a:pt x="0" y="247449"/>
                  </a:lnTo>
                  <a:lnTo>
                    <a:pt x="1882" y="213691"/>
                  </a:lnTo>
                  <a:lnTo>
                    <a:pt x="11556" y="167843"/>
                  </a:lnTo>
                  <a:lnTo>
                    <a:pt x="29931" y="120704"/>
                  </a:lnTo>
                  <a:lnTo>
                    <a:pt x="56011" y="73115"/>
                  </a:lnTo>
                  <a:lnTo>
                    <a:pt x="75052" y="46564"/>
                  </a:lnTo>
                  <a:lnTo>
                    <a:pt x="98704" y="28364"/>
                  </a:lnTo>
                  <a:lnTo>
                    <a:pt x="121854" y="19940"/>
                  </a:lnTo>
                  <a:lnTo>
                    <a:pt x="124275" y="20311"/>
                  </a:lnTo>
                  <a:lnTo>
                    <a:pt x="128846" y="22605"/>
                  </a:lnTo>
                  <a:lnTo>
                    <a:pt x="141793" y="33890"/>
                  </a:lnTo>
                  <a:lnTo>
                    <a:pt x="144158" y="39929"/>
                  </a:lnTo>
                  <a:lnTo>
                    <a:pt x="151958" y="83045"/>
                  </a:lnTo>
                  <a:lnTo>
                    <a:pt x="152374" y="126923"/>
                  </a:lnTo>
                  <a:lnTo>
                    <a:pt x="150515" y="158642"/>
                  </a:lnTo>
                  <a:lnTo>
                    <a:pt x="146166" y="202922"/>
                  </a:lnTo>
                  <a:lnTo>
                    <a:pt x="146050" y="234510"/>
                  </a:lnTo>
                  <a:lnTo>
                    <a:pt x="147932" y="200988"/>
                  </a:lnTo>
                  <a:lnTo>
                    <a:pt x="158915" y="157895"/>
                  </a:lnTo>
                  <a:lnTo>
                    <a:pt x="174425" y="116206"/>
                  </a:lnTo>
                  <a:lnTo>
                    <a:pt x="198336" y="70564"/>
                  </a:lnTo>
                  <a:lnTo>
                    <a:pt x="210889" y="46382"/>
                  </a:lnTo>
                  <a:lnTo>
                    <a:pt x="230893" y="24145"/>
                  </a:lnTo>
                  <a:lnTo>
                    <a:pt x="258696" y="2790"/>
                  </a:lnTo>
                  <a:lnTo>
                    <a:pt x="274252" y="269"/>
                  </a:lnTo>
                  <a:lnTo>
                    <a:pt x="281246" y="0"/>
                  </a:lnTo>
                  <a:lnTo>
                    <a:pt x="285629" y="1819"/>
                  </a:lnTo>
                  <a:lnTo>
                    <a:pt x="287786" y="3291"/>
                  </a:lnTo>
                  <a:lnTo>
                    <a:pt x="294193" y="12106"/>
                  </a:lnTo>
                  <a:lnTo>
                    <a:pt x="297189" y="23655"/>
                  </a:lnTo>
                  <a:lnTo>
                    <a:pt x="298376" y="64369"/>
                  </a:lnTo>
                  <a:lnTo>
                    <a:pt x="297738" y="108684"/>
                  </a:lnTo>
                  <a:lnTo>
                    <a:pt x="292982" y="150447"/>
                  </a:lnTo>
                  <a:lnTo>
                    <a:pt x="292178" y="195693"/>
                  </a:lnTo>
                  <a:lnTo>
                    <a:pt x="292821" y="216861"/>
                  </a:lnTo>
                  <a:lnTo>
                    <a:pt x="297569" y="235562"/>
                  </a:lnTo>
                  <a:lnTo>
                    <a:pt x="298569" y="237437"/>
                  </a:lnTo>
                  <a:lnTo>
                    <a:pt x="299940" y="238687"/>
                  </a:lnTo>
                  <a:lnTo>
                    <a:pt x="303346" y="240076"/>
                  </a:lnTo>
                  <a:lnTo>
                    <a:pt x="307211" y="240693"/>
                  </a:lnTo>
                  <a:lnTo>
                    <a:pt x="330200" y="234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3"/>
          <p:cNvGrpSpPr/>
          <p:nvPr/>
        </p:nvGrpSpPr>
        <p:grpSpPr>
          <a:xfrm>
            <a:off x="5340351" y="4165982"/>
            <a:ext cx="577546" cy="272365"/>
            <a:chOff x="5340351" y="4165982"/>
            <a:chExt cx="577546" cy="272365"/>
          </a:xfrm>
        </p:grpSpPr>
        <p:sp>
          <p:nvSpPr>
            <p:cNvPr id="37" name="SMARTInkShape-77"/>
            <p:cNvSpPr/>
            <p:nvPr>
              <p:custDataLst>
                <p:tags r:id="rId15"/>
              </p:custDataLst>
            </p:nvPr>
          </p:nvSpPr>
          <p:spPr>
            <a:xfrm>
              <a:off x="5759450" y="4166134"/>
              <a:ext cx="158447" cy="220332"/>
            </a:xfrm>
            <a:custGeom>
              <a:avLst/>
              <a:gdLst/>
              <a:ahLst/>
              <a:cxnLst/>
              <a:rect l="0" t="0" r="0" b="0"/>
              <a:pathLst>
                <a:path w="158447" h="220332">
                  <a:moveTo>
                    <a:pt x="0" y="113766"/>
                  </a:moveTo>
                  <a:lnTo>
                    <a:pt x="0" y="113766"/>
                  </a:lnTo>
                  <a:lnTo>
                    <a:pt x="22077" y="113060"/>
                  </a:lnTo>
                  <a:lnTo>
                    <a:pt x="65397" y="100625"/>
                  </a:lnTo>
                  <a:lnTo>
                    <a:pt x="90430" y="89719"/>
                  </a:lnTo>
                  <a:lnTo>
                    <a:pt x="137576" y="57555"/>
                  </a:lnTo>
                  <a:lnTo>
                    <a:pt x="146910" y="49055"/>
                  </a:lnTo>
                  <a:lnTo>
                    <a:pt x="149960" y="42437"/>
                  </a:lnTo>
                  <a:lnTo>
                    <a:pt x="152021" y="35498"/>
                  </a:lnTo>
                  <a:lnTo>
                    <a:pt x="156443" y="26919"/>
                  </a:lnTo>
                  <a:lnTo>
                    <a:pt x="158446" y="14387"/>
                  </a:lnTo>
                  <a:lnTo>
                    <a:pt x="156733" y="11272"/>
                  </a:lnTo>
                  <a:lnTo>
                    <a:pt x="149885" y="3523"/>
                  </a:lnTo>
                  <a:lnTo>
                    <a:pt x="145873" y="1269"/>
                  </a:lnTo>
                  <a:lnTo>
                    <a:pt x="137766" y="0"/>
                  </a:lnTo>
                  <a:lnTo>
                    <a:pt x="129668" y="409"/>
                  </a:lnTo>
                  <a:lnTo>
                    <a:pt x="91245" y="8935"/>
                  </a:lnTo>
                  <a:lnTo>
                    <a:pt x="64854" y="25555"/>
                  </a:lnTo>
                  <a:lnTo>
                    <a:pt x="53082" y="37770"/>
                  </a:lnTo>
                  <a:lnTo>
                    <a:pt x="18117" y="85370"/>
                  </a:lnTo>
                  <a:lnTo>
                    <a:pt x="14305" y="102060"/>
                  </a:lnTo>
                  <a:lnTo>
                    <a:pt x="12762" y="145947"/>
                  </a:lnTo>
                  <a:lnTo>
                    <a:pt x="13433" y="157702"/>
                  </a:lnTo>
                  <a:lnTo>
                    <a:pt x="16084" y="167630"/>
                  </a:lnTo>
                  <a:lnTo>
                    <a:pt x="27898" y="184796"/>
                  </a:lnTo>
                  <a:lnTo>
                    <a:pt x="43359" y="201402"/>
                  </a:lnTo>
                  <a:lnTo>
                    <a:pt x="58708" y="210131"/>
                  </a:lnTo>
                  <a:lnTo>
                    <a:pt x="97027" y="220188"/>
                  </a:lnTo>
                  <a:lnTo>
                    <a:pt x="108034" y="220331"/>
                  </a:lnTo>
                  <a:lnTo>
                    <a:pt x="152400" y="215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8"/>
            <p:cNvSpPr/>
            <p:nvPr>
              <p:custDataLst>
                <p:tags r:id="rId16"/>
              </p:custDataLst>
            </p:nvPr>
          </p:nvSpPr>
          <p:spPr>
            <a:xfrm>
              <a:off x="5340351" y="4165982"/>
              <a:ext cx="303432" cy="272365"/>
            </a:xfrm>
            <a:custGeom>
              <a:avLst/>
              <a:gdLst/>
              <a:ahLst/>
              <a:cxnLst/>
              <a:rect l="0" t="0" r="0" b="0"/>
              <a:pathLst>
                <a:path w="303432" h="272365">
                  <a:moveTo>
                    <a:pt x="38099" y="44068"/>
                  </a:moveTo>
                  <a:lnTo>
                    <a:pt x="38099" y="44068"/>
                  </a:lnTo>
                  <a:lnTo>
                    <a:pt x="34728" y="47439"/>
                  </a:lnTo>
                  <a:lnTo>
                    <a:pt x="33073" y="52857"/>
                  </a:lnTo>
                  <a:lnTo>
                    <a:pt x="30260" y="63841"/>
                  </a:lnTo>
                  <a:lnTo>
                    <a:pt x="27559" y="72611"/>
                  </a:lnTo>
                  <a:lnTo>
                    <a:pt x="20500" y="114102"/>
                  </a:lnTo>
                  <a:lnTo>
                    <a:pt x="14150" y="157060"/>
                  </a:lnTo>
                  <a:lnTo>
                    <a:pt x="7800" y="198235"/>
                  </a:lnTo>
                  <a:lnTo>
                    <a:pt x="4595" y="233608"/>
                  </a:lnTo>
                  <a:lnTo>
                    <a:pt x="907" y="251312"/>
                  </a:lnTo>
                  <a:lnTo>
                    <a:pt x="1" y="272364"/>
                  </a:lnTo>
                  <a:lnTo>
                    <a:pt x="0" y="269207"/>
                  </a:lnTo>
                  <a:lnTo>
                    <a:pt x="1881" y="265721"/>
                  </a:lnTo>
                  <a:lnTo>
                    <a:pt x="3370" y="263803"/>
                  </a:lnTo>
                  <a:lnTo>
                    <a:pt x="5025" y="257910"/>
                  </a:lnTo>
                  <a:lnTo>
                    <a:pt x="15110" y="218005"/>
                  </a:lnTo>
                  <a:lnTo>
                    <a:pt x="25438" y="177188"/>
                  </a:lnTo>
                  <a:lnTo>
                    <a:pt x="41057" y="135054"/>
                  </a:lnTo>
                  <a:lnTo>
                    <a:pt x="61325" y="90057"/>
                  </a:lnTo>
                  <a:lnTo>
                    <a:pt x="101444" y="44252"/>
                  </a:lnTo>
                  <a:lnTo>
                    <a:pt x="105763" y="40622"/>
                  </a:lnTo>
                  <a:lnTo>
                    <a:pt x="110035" y="39009"/>
                  </a:lnTo>
                  <a:lnTo>
                    <a:pt x="122763" y="37831"/>
                  </a:lnTo>
                  <a:lnTo>
                    <a:pt x="126998" y="39650"/>
                  </a:lnTo>
                  <a:lnTo>
                    <a:pt x="129115" y="41122"/>
                  </a:lnTo>
                  <a:lnTo>
                    <a:pt x="131467" y="44640"/>
                  </a:lnTo>
                  <a:lnTo>
                    <a:pt x="132513" y="49261"/>
                  </a:lnTo>
                  <a:lnTo>
                    <a:pt x="133807" y="59091"/>
                  </a:lnTo>
                  <a:lnTo>
                    <a:pt x="137639" y="68196"/>
                  </a:lnTo>
                  <a:lnTo>
                    <a:pt x="138383" y="83673"/>
                  </a:lnTo>
                  <a:lnTo>
                    <a:pt x="133706" y="126706"/>
                  </a:lnTo>
                  <a:lnTo>
                    <a:pt x="129999" y="171073"/>
                  </a:lnTo>
                  <a:lnTo>
                    <a:pt x="127006" y="217538"/>
                  </a:lnTo>
                  <a:lnTo>
                    <a:pt x="126999" y="221755"/>
                  </a:lnTo>
                  <a:lnTo>
                    <a:pt x="126999" y="213020"/>
                  </a:lnTo>
                  <a:lnTo>
                    <a:pt x="134838" y="171654"/>
                  </a:lnTo>
                  <a:lnTo>
                    <a:pt x="153087" y="126112"/>
                  </a:lnTo>
                  <a:lnTo>
                    <a:pt x="173656" y="84924"/>
                  </a:lnTo>
                  <a:lnTo>
                    <a:pt x="203204" y="44787"/>
                  </a:lnTo>
                  <a:lnTo>
                    <a:pt x="228599" y="20612"/>
                  </a:lnTo>
                  <a:lnTo>
                    <a:pt x="258101" y="2516"/>
                  </a:lnTo>
                  <a:lnTo>
                    <a:pt x="274173" y="0"/>
                  </a:lnTo>
                  <a:lnTo>
                    <a:pt x="278958" y="1669"/>
                  </a:lnTo>
                  <a:lnTo>
                    <a:pt x="287778" y="8490"/>
                  </a:lnTo>
                  <a:lnTo>
                    <a:pt x="294190" y="17926"/>
                  </a:lnTo>
                  <a:lnTo>
                    <a:pt x="303309" y="50471"/>
                  </a:lnTo>
                  <a:lnTo>
                    <a:pt x="303431" y="59614"/>
                  </a:lnTo>
                  <a:lnTo>
                    <a:pt x="296921" y="101385"/>
                  </a:lnTo>
                  <a:lnTo>
                    <a:pt x="285639" y="145678"/>
                  </a:lnTo>
                  <a:lnTo>
                    <a:pt x="280631" y="171070"/>
                  </a:lnTo>
                  <a:lnTo>
                    <a:pt x="279431" y="216681"/>
                  </a:lnTo>
                  <a:lnTo>
                    <a:pt x="279401" y="242032"/>
                  </a:lnTo>
                  <a:lnTo>
                    <a:pt x="281281" y="246823"/>
                  </a:lnTo>
                  <a:lnTo>
                    <a:pt x="285749" y="253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4"/>
          <p:cNvGrpSpPr/>
          <p:nvPr/>
        </p:nvGrpSpPr>
        <p:grpSpPr>
          <a:xfrm>
            <a:off x="6401489" y="4127500"/>
            <a:ext cx="1320112" cy="564117"/>
            <a:chOff x="6401489" y="4127500"/>
            <a:chExt cx="1320112" cy="564117"/>
          </a:xfrm>
        </p:grpSpPr>
        <p:sp>
          <p:nvSpPr>
            <p:cNvPr id="40" name="SMARTInkShape-79"/>
            <p:cNvSpPr/>
            <p:nvPr>
              <p:custDataLst>
                <p:tags r:id="rId10"/>
              </p:custDataLst>
            </p:nvPr>
          </p:nvSpPr>
          <p:spPr>
            <a:xfrm>
              <a:off x="7289800" y="4191378"/>
              <a:ext cx="431801" cy="285373"/>
            </a:xfrm>
            <a:custGeom>
              <a:avLst/>
              <a:gdLst/>
              <a:ahLst/>
              <a:cxnLst/>
              <a:rect l="0" t="0" r="0" b="0"/>
              <a:pathLst>
                <a:path w="431801" h="285373">
                  <a:moveTo>
                    <a:pt x="0" y="120272"/>
                  </a:moveTo>
                  <a:lnTo>
                    <a:pt x="0" y="120272"/>
                  </a:lnTo>
                  <a:lnTo>
                    <a:pt x="0" y="116901"/>
                  </a:lnTo>
                  <a:lnTo>
                    <a:pt x="705" y="115908"/>
                  </a:lnTo>
                  <a:lnTo>
                    <a:pt x="1881" y="115246"/>
                  </a:lnTo>
                  <a:lnTo>
                    <a:pt x="48726" y="98818"/>
                  </a:lnTo>
                  <a:lnTo>
                    <a:pt x="91253" y="84977"/>
                  </a:lnTo>
                  <a:lnTo>
                    <a:pt x="133612" y="78054"/>
                  </a:lnTo>
                  <a:lnTo>
                    <a:pt x="177878" y="75312"/>
                  </a:lnTo>
                  <a:lnTo>
                    <a:pt x="225265" y="70078"/>
                  </a:lnTo>
                  <a:lnTo>
                    <a:pt x="269838" y="69496"/>
                  </a:lnTo>
                  <a:lnTo>
                    <a:pt x="315606" y="58213"/>
                  </a:lnTo>
                  <a:lnTo>
                    <a:pt x="328835" y="56856"/>
                  </a:lnTo>
                  <a:lnTo>
                    <a:pt x="329290" y="56122"/>
                  </a:lnTo>
                  <a:lnTo>
                    <a:pt x="330080" y="47941"/>
                  </a:lnTo>
                  <a:lnTo>
                    <a:pt x="330189" y="35573"/>
                  </a:lnTo>
                  <a:lnTo>
                    <a:pt x="326826" y="25875"/>
                  </a:lnTo>
                  <a:lnTo>
                    <a:pt x="321361" y="17435"/>
                  </a:lnTo>
                  <a:lnTo>
                    <a:pt x="303533" y="3933"/>
                  </a:lnTo>
                  <a:lnTo>
                    <a:pt x="296946" y="1538"/>
                  </a:lnTo>
                  <a:lnTo>
                    <a:pt x="284590" y="0"/>
                  </a:lnTo>
                  <a:lnTo>
                    <a:pt x="274196" y="3105"/>
                  </a:lnTo>
                  <a:lnTo>
                    <a:pt x="262179" y="11864"/>
                  </a:lnTo>
                  <a:lnTo>
                    <a:pt x="233818" y="48348"/>
                  </a:lnTo>
                  <a:lnTo>
                    <a:pt x="214416" y="94534"/>
                  </a:lnTo>
                  <a:lnTo>
                    <a:pt x="204808" y="137421"/>
                  </a:lnTo>
                  <a:lnTo>
                    <a:pt x="203228" y="181622"/>
                  </a:lnTo>
                  <a:lnTo>
                    <a:pt x="205094" y="188226"/>
                  </a:lnTo>
                  <a:lnTo>
                    <a:pt x="206580" y="190975"/>
                  </a:lnTo>
                  <a:lnTo>
                    <a:pt x="208980" y="192807"/>
                  </a:lnTo>
                  <a:lnTo>
                    <a:pt x="223595" y="199360"/>
                  </a:lnTo>
                  <a:lnTo>
                    <a:pt x="226675" y="199809"/>
                  </a:lnTo>
                  <a:lnTo>
                    <a:pt x="237751" y="197068"/>
                  </a:lnTo>
                  <a:lnTo>
                    <a:pt x="262527" y="185050"/>
                  </a:lnTo>
                  <a:lnTo>
                    <a:pt x="300568" y="149123"/>
                  </a:lnTo>
                  <a:lnTo>
                    <a:pt x="337874" y="103218"/>
                  </a:lnTo>
                  <a:lnTo>
                    <a:pt x="344900" y="97170"/>
                  </a:lnTo>
                  <a:lnTo>
                    <a:pt x="352821" y="87243"/>
                  </a:lnTo>
                  <a:lnTo>
                    <a:pt x="358932" y="82969"/>
                  </a:lnTo>
                  <a:lnTo>
                    <a:pt x="361761" y="78253"/>
                  </a:lnTo>
                  <a:lnTo>
                    <a:pt x="367299" y="76142"/>
                  </a:lnTo>
                  <a:lnTo>
                    <a:pt x="367633" y="76741"/>
                  </a:lnTo>
                  <a:lnTo>
                    <a:pt x="368292" y="99774"/>
                  </a:lnTo>
                  <a:lnTo>
                    <a:pt x="362211" y="146682"/>
                  </a:lnTo>
                  <a:lnTo>
                    <a:pt x="368433" y="190181"/>
                  </a:lnTo>
                  <a:lnTo>
                    <a:pt x="375422" y="227522"/>
                  </a:lnTo>
                  <a:lnTo>
                    <a:pt x="384600" y="242204"/>
                  </a:lnTo>
                  <a:lnTo>
                    <a:pt x="400343" y="257926"/>
                  </a:lnTo>
                  <a:lnTo>
                    <a:pt x="431800" y="285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0"/>
            <p:cNvSpPr/>
            <p:nvPr>
              <p:custDataLst>
                <p:tags r:id="rId11"/>
              </p:custDataLst>
            </p:nvPr>
          </p:nvSpPr>
          <p:spPr>
            <a:xfrm>
              <a:off x="7359707" y="4127500"/>
              <a:ext cx="31687" cy="317501"/>
            </a:xfrm>
            <a:custGeom>
              <a:avLst/>
              <a:gdLst/>
              <a:ahLst/>
              <a:cxnLst/>
              <a:rect l="0" t="0" r="0" b="0"/>
              <a:pathLst>
                <a:path w="31687" h="317501">
                  <a:moveTo>
                    <a:pt x="25343" y="0"/>
                  </a:moveTo>
                  <a:lnTo>
                    <a:pt x="25343" y="0"/>
                  </a:lnTo>
                  <a:lnTo>
                    <a:pt x="28714" y="3371"/>
                  </a:lnTo>
                  <a:lnTo>
                    <a:pt x="30369" y="6908"/>
                  </a:lnTo>
                  <a:lnTo>
                    <a:pt x="31686" y="48796"/>
                  </a:lnTo>
                  <a:lnTo>
                    <a:pt x="21567" y="93518"/>
                  </a:lnTo>
                  <a:lnTo>
                    <a:pt x="14149" y="138268"/>
                  </a:lnTo>
                  <a:lnTo>
                    <a:pt x="7467" y="180007"/>
                  </a:lnTo>
                  <a:lnTo>
                    <a:pt x="929" y="227354"/>
                  </a:lnTo>
                  <a:lnTo>
                    <a:pt x="0" y="272271"/>
                  </a:lnTo>
                  <a:lnTo>
                    <a:pt x="654" y="296654"/>
                  </a:lnTo>
                  <a:lnTo>
                    <a:pt x="6293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1"/>
            <p:cNvSpPr/>
            <p:nvPr>
              <p:custDataLst>
                <p:tags r:id="rId12"/>
              </p:custDataLst>
            </p:nvPr>
          </p:nvSpPr>
          <p:spPr>
            <a:xfrm>
              <a:off x="7023100" y="4146559"/>
              <a:ext cx="145973" cy="253611"/>
            </a:xfrm>
            <a:custGeom>
              <a:avLst/>
              <a:gdLst/>
              <a:ahLst/>
              <a:cxnLst/>
              <a:rect l="0" t="0" r="0" b="0"/>
              <a:pathLst>
                <a:path w="145973" h="253611">
                  <a:moveTo>
                    <a:pt x="139700" y="19041"/>
                  </a:moveTo>
                  <a:lnTo>
                    <a:pt x="139700" y="19041"/>
                  </a:lnTo>
                  <a:lnTo>
                    <a:pt x="139700" y="15670"/>
                  </a:lnTo>
                  <a:lnTo>
                    <a:pt x="140405" y="14677"/>
                  </a:lnTo>
                  <a:lnTo>
                    <a:pt x="141581" y="14015"/>
                  </a:lnTo>
                  <a:lnTo>
                    <a:pt x="143071" y="13574"/>
                  </a:lnTo>
                  <a:lnTo>
                    <a:pt x="144064" y="12574"/>
                  </a:lnTo>
                  <a:lnTo>
                    <a:pt x="145167" y="9581"/>
                  </a:lnTo>
                  <a:lnTo>
                    <a:pt x="145972" y="1158"/>
                  </a:lnTo>
                  <a:lnTo>
                    <a:pt x="145293" y="769"/>
                  </a:lnTo>
                  <a:lnTo>
                    <a:pt x="112020" y="0"/>
                  </a:lnTo>
                  <a:lnTo>
                    <a:pt x="76184" y="10823"/>
                  </a:lnTo>
                  <a:lnTo>
                    <a:pt x="30982" y="29631"/>
                  </a:lnTo>
                  <a:lnTo>
                    <a:pt x="21488" y="35271"/>
                  </a:lnTo>
                  <a:lnTo>
                    <a:pt x="14019" y="36838"/>
                  </a:lnTo>
                  <a:lnTo>
                    <a:pt x="10757" y="38667"/>
                  </a:lnTo>
                  <a:lnTo>
                    <a:pt x="1556" y="48916"/>
                  </a:lnTo>
                  <a:lnTo>
                    <a:pt x="691" y="51839"/>
                  </a:lnTo>
                  <a:lnTo>
                    <a:pt x="461" y="53606"/>
                  </a:lnTo>
                  <a:lnTo>
                    <a:pt x="2086" y="57451"/>
                  </a:lnTo>
                  <a:lnTo>
                    <a:pt x="3508" y="59465"/>
                  </a:lnTo>
                  <a:lnTo>
                    <a:pt x="17909" y="71750"/>
                  </a:lnTo>
                  <a:lnTo>
                    <a:pt x="23482" y="78451"/>
                  </a:lnTo>
                  <a:lnTo>
                    <a:pt x="67621" y="112276"/>
                  </a:lnTo>
                  <a:lnTo>
                    <a:pt x="108835" y="156650"/>
                  </a:lnTo>
                  <a:lnTo>
                    <a:pt x="117584" y="169199"/>
                  </a:lnTo>
                  <a:lnTo>
                    <a:pt x="120045" y="186416"/>
                  </a:lnTo>
                  <a:lnTo>
                    <a:pt x="119865" y="206757"/>
                  </a:lnTo>
                  <a:lnTo>
                    <a:pt x="112806" y="233144"/>
                  </a:lnTo>
                  <a:lnTo>
                    <a:pt x="111187" y="235860"/>
                  </a:lnTo>
                  <a:lnTo>
                    <a:pt x="93928" y="249653"/>
                  </a:lnTo>
                  <a:lnTo>
                    <a:pt x="87372" y="252063"/>
                  </a:lnTo>
                  <a:lnTo>
                    <a:pt x="71665" y="253610"/>
                  </a:lnTo>
                  <a:lnTo>
                    <a:pt x="59177" y="250507"/>
                  </a:lnTo>
                  <a:lnTo>
                    <a:pt x="33858" y="239054"/>
                  </a:lnTo>
                  <a:lnTo>
                    <a:pt x="27278" y="233006"/>
                  </a:lnTo>
                  <a:lnTo>
                    <a:pt x="0" y="20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2"/>
            <p:cNvSpPr/>
            <p:nvPr>
              <p:custDataLst>
                <p:tags r:id="rId13"/>
              </p:custDataLst>
            </p:nvPr>
          </p:nvSpPr>
          <p:spPr>
            <a:xfrm>
              <a:off x="6737778" y="4184650"/>
              <a:ext cx="209123" cy="196182"/>
            </a:xfrm>
            <a:custGeom>
              <a:avLst/>
              <a:gdLst/>
              <a:ahLst/>
              <a:cxnLst/>
              <a:rect l="0" t="0" r="0" b="0"/>
              <a:pathLst>
                <a:path w="209123" h="196182">
                  <a:moveTo>
                    <a:pt x="18622" y="0"/>
                  </a:moveTo>
                  <a:lnTo>
                    <a:pt x="18622" y="0"/>
                  </a:lnTo>
                  <a:lnTo>
                    <a:pt x="15251" y="3371"/>
                  </a:lnTo>
                  <a:lnTo>
                    <a:pt x="13596" y="8789"/>
                  </a:lnTo>
                  <a:lnTo>
                    <a:pt x="5820" y="53651"/>
                  </a:lnTo>
                  <a:lnTo>
                    <a:pt x="0" y="95417"/>
                  </a:lnTo>
                  <a:lnTo>
                    <a:pt x="1490" y="133365"/>
                  </a:lnTo>
                  <a:lnTo>
                    <a:pt x="14501" y="168963"/>
                  </a:lnTo>
                  <a:lnTo>
                    <a:pt x="26869" y="185426"/>
                  </a:lnTo>
                  <a:lnTo>
                    <a:pt x="30469" y="189233"/>
                  </a:lnTo>
                  <a:lnTo>
                    <a:pt x="38234" y="193465"/>
                  </a:lnTo>
                  <a:lnTo>
                    <a:pt x="54716" y="196181"/>
                  </a:lnTo>
                  <a:lnTo>
                    <a:pt x="67338" y="193281"/>
                  </a:lnTo>
                  <a:lnTo>
                    <a:pt x="98175" y="176438"/>
                  </a:lnTo>
                  <a:lnTo>
                    <a:pt x="142600" y="132267"/>
                  </a:lnTo>
                  <a:lnTo>
                    <a:pt x="162671" y="106483"/>
                  </a:lnTo>
                  <a:lnTo>
                    <a:pt x="184839" y="63414"/>
                  </a:lnTo>
                  <a:lnTo>
                    <a:pt x="209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3"/>
            <p:cNvSpPr/>
            <p:nvPr>
              <p:custDataLst>
                <p:tags r:id="rId14"/>
              </p:custDataLst>
            </p:nvPr>
          </p:nvSpPr>
          <p:spPr>
            <a:xfrm>
              <a:off x="6401489" y="4179260"/>
              <a:ext cx="234229" cy="512357"/>
            </a:xfrm>
            <a:custGeom>
              <a:avLst/>
              <a:gdLst/>
              <a:ahLst/>
              <a:cxnLst/>
              <a:rect l="0" t="0" r="0" b="0"/>
              <a:pathLst>
                <a:path w="234229" h="512357">
                  <a:moveTo>
                    <a:pt x="202511" y="94290"/>
                  </a:moveTo>
                  <a:lnTo>
                    <a:pt x="202511" y="94290"/>
                  </a:lnTo>
                  <a:lnTo>
                    <a:pt x="202511" y="50151"/>
                  </a:lnTo>
                  <a:lnTo>
                    <a:pt x="201806" y="35743"/>
                  </a:lnTo>
                  <a:lnTo>
                    <a:pt x="199140" y="26876"/>
                  </a:lnTo>
                  <a:lnTo>
                    <a:pt x="193722" y="20114"/>
                  </a:lnTo>
                  <a:lnTo>
                    <a:pt x="171852" y="3392"/>
                  </a:lnTo>
                  <a:lnTo>
                    <a:pt x="159874" y="329"/>
                  </a:lnTo>
                  <a:lnTo>
                    <a:pt x="138820" y="0"/>
                  </a:lnTo>
                  <a:lnTo>
                    <a:pt x="94265" y="13977"/>
                  </a:lnTo>
                  <a:lnTo>
                    <a:pt x="78794" y="23613"/>
                  </a:lnTo>
                  <a:lnTo>
                    <a:pt x="34704" y="67224"/>
                  </a:lnTo>
                  <a:lnTo>
                    <a:pt x="6148" y="112904"/>
                  </a:lnTo>
                  <a:lnTo>
                    <a:pt x="2350" y="121613"/>
                  </a:lnTo>
                  <a:lnTo>
                    <a:pt x="661" y="130187"/>
                  </a:lnTo>
                  <a:lnTo>
                    <a:pt x="1793" y="138702"/>
                  </a:lnTo>
                  <a:lnTo>
                    <a:pt x="6396" y="149547"/>
                  </a:lnTo>
                  <a:lnTo>
                    <a:pt x="10927" y="154832"/>
                  </a:lnTo>
                  <a:lnTo>
                    <a:pt x="17644" y="159533"/>
                  </a:lnTo>
                  <a:lnTo>
                    <a:pt x="29359" y="162775"/>
                  </a:lnTo>
                  <a:lnTo>
                    <a:pt x="47371" y="163165"/>
                  </a:lnTo>
                  <a:lnTo>
                    <a:pt x="91194" y="151259"/>
                  </a:lnTo>
                  <a:lnTo>
                    <a:pt x="132366" y="136843"/>
                  </a:lnTo>
                  <a:lnTo>
                    <a:pt x="163667" y="116618"/>
                  </a:lnTo>
                  <a:lnTo>
                    <a:pt x="209690" y="70820"/>
                  </a:lnTo>
                  <a:lnTo>
                    <a:pt x="232364" y="43537"/>
                  </a:lnTo>
                  <a:lnTo>
                    <a:pt x="234228" y="37251"/>
                  </a:lnTo>
                  <a:lnTo>
                    <a:pt x="233555" y="82645"/>
                  </a:lnTo>
                  <a:lnTo>
                    <a:pt x="227794" y="124852"/>
                  </a:lnTo>
                  <a:lnTo>
                    <a:pt x="222521" y="166379"/>
                  </a:lnTo>
                  <a:lnTo>
                    <a:pt x="217387" y="205217"/>
                  </a:lnTo>
                  <a:lnTo>
                    <a:pt x="215641" y="246860"/>
                  </a:lnTo>
                  <a:lnTo>
                    <a:pt x="211925" y="289057"/>
                  </a:lnTo>
                  <a:lnTo>
                    <a:pt x="203691" y="326999"/>
                  </a:lnTo>
                  <a:lnTo>
                    <a:pt x="191089" y="365852"/>
                  </a:lnTo>
                  <a:lnTo>
                    <a:pt x="174327" y="409477"/>
                  </a:lnTo>
                  <a:lnTo>
                    <a:pt x="156048" y="441620"/>
                  </a:lnTo>
                  <a:lnTo>
                    <a:pt x="112252" y="489195"/>
                  </a:lnTo>
                  <a:lnTo>
                    <a:pt x="90427" y="507782"/>
                  </a:lnTo>
                  <a:lnTo>
                    <a:pt x="77657" y="511728"/>
                  </a:lnTo>
                  <a:lnTo>
                    <a:pt x="56336" y="512356"/>
                  </a:lnTo>
                  <a:lnTo>
                    <a:pt x="33440" y="504508"/>
                  </a:lnTo>
                  <a:lnTo>
                    <a:pt x="26709" y="496743"/>
                  </a:lnTo>
                  <a:lnTo>
                    <a:pt x="4544" y="456009"/>
                  </a:lnTo>
                  <a:lnTo>
                    <a:pt x="0" y="415670"/>
                  </a:lnTo>
                  <a:lnTo>
                    <a:pt x="2818" y="368577"/>
                  </a:lnTo>
                  <a:lnTo>
                    <a:pt x="5661" y="34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84"/>
          <p:cNvSpPr/>
          <p:nvPr>
            <p:custDataLst>
              <p:tags r:id="rId1"/>
            </p:custDataLst>
          </p:nvPr>
        </p:nvSpPr>
        <p:spPr>
          <a:xfrm>
            <a:off x="8483600" y="4368802"/>
            <a:ext cx="2197101" cy="165099"/>
          </a:xfrm>
          <a:custGeom>
            <a:avLst/>
            <a:gdLst/>
            <a:ahLst/>
            <a:cxnLst/>
            <a:rect l="0" t="0" r="0" b="0"/>
            <a:pathLst>
              <a:path w="2197101" h="165099">
                <a:moveTo>
                  <a:pt x="0" y="165098"/>
                </a:moveTo>
                <a:lnTo>
                  <a:pt x="0" y="165098"/>
                </a:lnTo>
                <a:lnTo>
                  <a:pt x="38724" y="156259"/>
                </a:lnTo>
                <a:lnTo>
                  <a:pt x="78858" y="148091"/>
                </a:lnTo>
                <a:lnTo>
                  <a:pt x="122638" y="139684"/>
                </a:lnTo>
                <a:lnTo>
                  <a:pt x="168472" y="131228"/>
                </a:lnTo>
                <a:lnTo>
                  <a:pt x="211496" y="122764"/>
                </a:lnTo>
                <a:lnTo>
                  <a:pt x="253966" y="114298"/>
                </a:lnTo>
                <a:lnTo>
                  <a:pt x="292956" y="105831"/>
                </a:lnTo>
                <a:lnTo>
                  <a:pt x="332904" y="97365"/>
                </a:lnTo>
                <a:lnTo>
                  <a:pt x="372885" y="90780"/>
                </a:lnTo>
                <a:lnTo>
                  <a:pt x="411538" y="85899"/>
                </a:lnTo>
                <a:lnTo>
                  <a:pt x="456804" y="78140"/>
                </a:lnTo>
                <a:lnTo>
                  <a:pt x="496267" y="69814"/>
                </a:lnTo>
                <a:lnTo>
                  <a:pt x="541196" y="61374"/>
                </a:lnTo>
                <a:lnTo>
                  <a:pt x="582108" y="53619"/>
                </a:lnTo>
                <a:lnTo>
                  <a:pt x="627609" y="49474"/>
                </a:lnTo>
                <a:lnTo>
                  <a:pt x="674149" y="42070"/>
                </a:lnTo>
                <a:lnTo>
                  <a:pt x="719744" y="33813"/>
                </a:lnTo>
                <a:lnTo>
                  <a:pt x="766902" y="27269"/>
                </a:lnTo>
                <a:lnTo>
                  <a:pt x="813768" y="22397"/>
                </a:lnTo>
                <a:lnTo>
                  <a:pt x="859427" y="15346"/>
                </a:lnTo>
                <a:lnTo>
                  <a:pt x="895995" y="13482"/>
                </a:lnTo>
                <a:lnTo>
                  <a:pt x="933641" y="12225"/>
                </a:lnTo>
                <a:lnTo>
                  <a:pt x="970901" y="8403"/>
                </a:lnTo>
                <a:lnTo>
                  <a:pt x="1015454" y="4873"/>
                </a:lnTo>
                <a:lnTo>
                  <a:pt x="1061596" y="961"/>
                </a:lnTo>
                <a:lnTo>
                  <a:pt x="1098890" y="283"/>
                </a:lnTo>
                <a:lnTo>
                  <a:pt x="1145053" y="54"/>
                </a:lnTo>
                <a:lnTo>
                  <a:pt x="1192324" y="9"/>
                </a:lnTo>
                <a:lnTo>
                  <a:pt x="1235842" y="0"/>
                </a:lnTo>
                <a:lnTo>
                  <a:pt x="1278410" y="704"/>
                </a:lnTo>
                <a:lnTo>
                  <a:pt x="1320788" y="5024"/>
                </a:lnTo>
                <a:lnTo>
                  <a:pt x="1363132" y="6086"/>
                </a:lnTo>
                <a:lnTo>
                  <a:pt x="1405466" y="10660"/>
                </a:lnTo>
                <a:lnTo>
                  <a:pt x="1447800" y="12295"/>
                </a:lnTo>
                <a:lnTo>
                  <a:pt x="1490133" y="12619"/>
                </a:lnTo>
                <a:lnTo>
                  <a:pt x="1531761" y="12682"/>
                </a:lnTo>
                <a:lnTo>
                  <a:pt x="1569774" y="14577"/>
                </a:lnTo>
                <a:lnTo>
                  <a:pt x="1611045" y="18165"/>
                </a:lnTo>
                <a:lnTo>
                  <a:pt x="1656827" y="18932"/>
                </a:lnTo>
                <a:lnTo>
                  <a:pt x="1700320" y="19032"/>
                </a:lnTo>
                <a:lnTo>
                  <a:pt x="1744104" y="19046"/>
                </a:lnTo>
                <a:lnTo>
                  <a:pt x="1789651" y="20929"/>
                </a:lnTo>
                <a:lnTo>
                  <a:pt x="1833600" y="24810"/>
                </a:lnTo>
                <a:lnTo>
                  <a:pt x="1880815" y="25320"/>
                </a:lnTo>
                <a:lnTo>
                  <a:pt x="1922050" y="30414"/>
                </a:lnTo>
                <a:lnTo>
                  <a:pt x="1964265" y="35936"/>
                </a:lnTo>
                <a:lnTo>
                  <a:pt x="2010592" y="42272"/>
                </a:lnTo>
                <a:lnTo>
                  <a:pt x="2055912" y="44962"/>
                </a:lnTo>
                <a:lnTo>
                  <a:pt x="2101069" y="50193"/>
                </a:lnTo>
                <a:lnTo>
                  <a:pt x="2148136" y="55788"/>
                </a:lnTo>
                <a:lnTo>
                  <a:pt x="2197100" y="634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85"/>
          <p:cNvSpPr/>
          <p:nvPr>
            <p:custDataLst>
              <p:tags r:id="rId2"/>
            </p:custDataLst>
          </p:nvPr>
        </p:nvSpPr>
        <p:spPr>
          <a:xfrm>
            <a:off x="11017250" y="4381500"/>
            <a:ext cx="1" cy="12701"/>
          </a:xfrm>
          <a:custGeom>
            <a:avLst/>
            <a:gdLst/>
            <a:ahLst/>
            <a:cxnLst/>
            <a:rect l="0" t="0" r="0" b="0"/>
            <a:pathLst>
              <a:path w="1" h="12701">
                <a:moveTo>
                  <a:pt x="0" y="127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27"/>
          <p:cNvGrpSpPr/>
          <p:nvPr/>
        </p:nvGrpSpPr>
        <p:grpSpPr>
          <a:xfrm>
            <a:off x="8375650" y="3759200"/>
            <a:ext cx="2762138" cy="603215"/>
            <a:chOff x="8375650" y="3759200"/>
            <a:chExt cx="2762138" cy="603215"/>
          </a:xfrm>
        </p:grpSpPr>
        <p:sp>
          <p:nvSpPr>
            <p:cNvPr id="48" name="SMARTInkShape-86"/>
            <p:cNvSpPr/>
            <p:nvPr>
              <p:custDataLst>
                <p:tags r:id="rId3"/>
              </p:custDataLst>
            </p:nvPr>
          </p:nvSpPr>
          <p:spPr>
            <a:xfrm>
              <a:off x="10769600" y="3848100"/>
              <a:ext cx="368188" cy="310069"/>
            </a:xfrm>
            <a:custGeom>
              <a:avLst/>
              <a:gdLst/>
              <a:ahLst/>
              <a:cxnLst/>
              <a:rect l="0" t="0" r="0" b="0"/>
              <a:pathLst>
                <a:path w="368188" h="310069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7726" y="6908"/>
                  </a:lnTo>
                  <a:lnTo>
                    <a:pt x="19581" y="17007"/>
                  </a:lnTo>
                  <a:lnTo>
                    <a:pt x="23362" y="24011"/>
                  </a:lnTo>
                  <a:lnTo>
                    <a:pt x="25321" y="63983"/>
                  </a:lnTo>
                  <a:lnTo>
                    <a:pt x="19634" y="108684"/>
                  </a:lnTo>
                  <a:lnTo>
                    <a:pt x="14737" y="156178"/>
                  </a:lnTo>
                  <a:lnTo>
                    <a:pt x="8515" y="200988"/>
                  </a:lnTo>
                  <a:lnTo>
                    <a:pt x="1451" y="247521"/>
                  </a:lnTo>
                  <a:lnTo>
                    <a:pt x="16" y="294717"/>
                  </a:lnTo>
                  <a:lnTo>
                    <a:pt x="0" y="304710"/>
                  </a:lnTo>
                  <a:lnTo>
                    <a:pt x="3370" y="301402"/>
                  </a:lnTo>
                  <a:lnTo>
                    <a:pt x="5026" y="297881"/>
                  </a:lnTo>
                  <a:lnTo>
                    <a:pt x="17323" y="253947"/>
                  </a:lnTo>
                  <a:lnTo>
                    <a:pt x="18988" y="246215"/>
                  </a:lnTo>
                  <a:lnTo>
                    <a:pt x="23892" y="237896"/>
                  </a:lnTo>
                  <a:lnTo>
                    <a:pt x="33947" y="223222"/>
                  </a:lnTo>
                  <a:lnTo>
                    <a:pt x="38691" y="207913"/>
                  </a:lnTo>
                  <a:lnTo>
                    <a:pt x="55326" y="192844"/>
                  </a:lnTo>
                  <a:lnTo>
                    <a:pt x="99511" y="169336"/>
                  </a:lnTo>
                  <a:lnTo>
                    <a:pt x="147044" y="144195"/>
                  </a:lnTo>
                  <a:lnTo>
                    <a:pt x="191863" y="127010"/>
                  </a:lnTo>
                  <a:lnTo>
                    <a:pt x="206191" y="120653"/>
                  </a:lnTo>
                  <a:lnTo>
                    <a:pt x="224055" y="110773"/>
                  </a:lnTo>
                  <a:lnTo>
                    <a:pt x="234470" y="108508"/>
                  </a:lnTo>
                  <a:lnTo>
                    <a:pt x="243322" y="108060"/>
                  </a:lnTo>
                  <a:lnTo>
                    <a:pt x="244765" y="107318"/>
                  </a:lnTo>
                  <a:lnTo>
                    <a:pt x="245727" y="106118"/>
                  </a:lnTo>
                  <a:lnTo>
                    <a:pt x="247617" y="101678"/>
                  </a:lnTo>
                  <a:lnTo>
                    <a:pt x="244269" y="104994"/>
                  </a:lnTo>
                  <a:lnTo>
                    <a:pt x="240738" y="106637"/>
                  </a:lnTo>
                  <a:lnTo>
                    <a:pt x="238809" y="107074"/>
                  </a:lnTo>
                  <a:lnTo>
                    <a:pt x="214657" y="122854"/>
                  </a:lnTo>
                  <a:lnTo>
                    <a:pt x="198289" y="140269"/>
                  </a:lnTo>
                  <a:lnTo>
                    <a:pt x="179973" y="178658"/>
                  </a:lnTo>
                  <a:lnTo>
                    <a:pt x="172712" y="206292"/>
                  </a:lnTo>
                  <a:lnTo>
                    <a:pt x="172405" y="232869"/>
                  </a:lnTo>
                  <a:lnTo>
                    <a:pt x="180321" y="261052"/>
                  </a:lnTo>
                  <a:lnTo>
                    <a:pt x="189757" y="276237"/>
                  </a:lnTo>
                  <a:lnTo>
                    <a:pt x="213904" y="297124"/>
                  </a:lnTo>
                  <a:lnTo>
                    <a:pt x="224185" y="301389"/>
                  </a:lnTo>
                  <a:lnTo>
                    <a:pt x="266813" y="310068"/>
                  </a:lnTo>
                  <a:lnTo>
                    <a:pt x="312297" y="301662"/>
                  </a:lnTo>
                  <a:lnTo>
                    <a:pt x="327169" y="292660"/>
                  </a:lnTo>
                  <a:lnTo>
                    <a:pt x="350032" y="272051"/>
                  </a:lnTo>
                  <a:lnTo>
                    <a:pt x="363950" y="244026"/>
                  </a:lnTo>
                  <a:lnTo>
                    <a:pt x="367727" y="217304"/>
                  </a:lnTo>
                  <a:lnTo>
                    <a:pt x="368187" y="195873"/>
                  </a:lnTo>
                  <a:lnTo>
                    <a:pt x="364487" y="185597"/>
                  </a:lnTo>
                  <a:lnTo>
                    <a:pt x="345710" y="153851"/>
                  </a:lnTo>
                  <a:lnTo>
                    <a:pt x="302992" y="113406"/>
                  </a:lnTo>
                  <a:lnTo>
                    <a:pt x="271567" y="95729"/>
                  </a:lnTo>
                  <a:lnTo>
                    <a:pt x="2286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7"/>
            <p:cNvSpPr/>
            <p:nvPr>
              <p:custDataLst>
                <p:tags r:id="rId4"/>
              </p:custDataLst>
            </p:nvPr>
          </p:nvSpPr>
          <p:spPr>
            <a:xfrm>
              <a:off x="10426700" y="3905605"/>
              <a:ext cx="190423" cy="291367"/>
            </a:xfrm>
            <a:custGeom>
              <a:avLst/>
              <a:gdLst/>
              <a:ahLst/>
              <a:cxnLst/>
              <a:rect l="0" t="0" r="0" b="0"/>
              <a:pathLst>
                <a:path w="190423" h="291367">
                  <a:moveTo>
                    <a:pt x="184150" y="37745"/>
                  </a:moveTo>
                  <a:lnTo>
                    <a:pt x="184150" y="37745"/>
                  </a:lnTo>
                  <a:lnTo>
                    <a:pt x="184150" y="34374"/>
                  </a:lnTo>
                  <a:lnTo>
                    <a:pt x="186031" y="30837"/>
                  </a:lnTo>
                  <a:lnTo>
                    <a:pt x="187520" y="28906"/>
                  </a:lnTo>
                  <a:lnTo>
                    <a:pt x="189176" y="22998"/>
                  </a:lnTo>
                  <a:lnTo>
                    <a:pt x="190422" y="9597"/>
                  </a:lnTo>
                  <a:lnTo>
                    <a:pt x="188584" y="5715"/>
                  </a:lnTo>
                  <a:lnTo>
                    <a:pt x="187106" y="3691"/>
                  </a:lnTo>
                  <a:lnTo>
                    <a:pt x="181701" y="1443"/>
                  </a:lnTo>
                  <a:lnTo>
                    <a:pt x="166733" y="0"/>
                  </a:lnTo>
                  <a:lnTo>
                    <a:pt x="154374" y="3121"/>
                  </a:lnTo>
                  <a:lnTo>
                    <a:pt x="107575" y="20847"/>
                  </a:lnTo>
                  <a:lnTo>
                    <a:pt x="62156" y="41979"/>
                  </a:lnTo>
                  <a:lnTo>
                    <a:pt x="39388" y="61890"/>
                  </a:lnTo>
                  <a:lnTo>
                    <a:pt x="38481" y="69515"/>
                  </a:lnTo>
                  <a:lnTo>
                    <a:pt x="40152" y="74913"/>
                  </a:lnTo>
                  <a:lnTo>
                    <a:pt x="49659" y="87011"/>
                  </a:lnTo>
                  <a:lnTo>
                    <a:pt x="64111" y="99897"/>
                  </a:lnTo>
                  <a:lnTo>
                    <a:pt x="110779" y="141520"/>
                  </a:lnTo>
                  <a:lnTo>
                    <a:pt x="146651" y="177427"/>
                  </a:lnTo>
                  <a:lnTo>
                    <a:pt x="160734" y="200913"/>
                  </a:lnTo>
                  <a:lnTo>
                    <a:pt x="164237" y="216993"/>
                  </a:lnTo>
                  <a:lnTo>
                    <a:pt x="164717" y="222774"/>
                  </a:lnTo>
                  <a:lnTo>
                    <a:pt x="159955" y="237303"/>
                  </a:lnTo>
                  <a:lnTo>
                    <a:pt x="152220" y="251880"/>
                  </a:lnTo>
                  <a:lnTo>
                    <a:pt x="136723" y="268360"/>
                  </a:lnTo>
                  <a:lnTo>
                    <a:pt x="118598" y="278607"/>
                  </a:lnTo>
                  <a:lnTo>
                    <a:pt x="89277" y="289825"/>
                  </a:lnTo>
                  <a:lnTo>
                    <a:pt x="68670" y="291366"/>
                  </a:lnTo>
                  <a:lnTo>
                    <a:pt x="58507" y="287813"/>
                  </a:lnTo>
                  <a:lnTo>
                    <a:pt x="27596" y="267349"/>
                  </a:lnTo>
                  <a:lnTo>
                    <a:pt x="0" y="228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8"/>
            <p:cNvSpPr/>
            <p:nvPr>
              <p:custDataLst>
                <p:tags r:id="rId5"/>
              </p:custDataLst>
            </p:nvPr>
          </p:nvSpPr>
          <p:spPr>
            <a:xfrm>
              <a:off x="10193319" y="3925562"/>
              <a:ext cx="175852" cy="208289"/>
            </a:xfrm>
            <a:custGeom>
              <a:avLst/>
              <a:gdLst/>
              <a:ahLst/>
              <a:cxnLst/>
              <a:rect l="0" t="0" r="0" b="0"/>
              <a:pathLst>
                <a:path w="175852" h="208289">
                  <a:moveTo>
                    <a:pt x="36531" y="170188"/>
                  </a:moveTo>
                  <a:lnTo>
                    <a:pt x="36531" y="170188"/>
                  </a:lnTo>
                  <a:lnTo>
                    <a:pt x="51642" y="155077"/>
                  </a:lnTo>
                  <a:lnTo>
                    <a:pt x="57593" y="152889"/>
                  </a:lnTo>
                  <a:lnTo>
                    <a:pt x="61156" y="152305"/>
                  </a:lnTo>
                  <a:lnTo>
                    <a:pt x="64236" y="150505"/>
                  </a:lnTo>
                  <a:lnTo>
                    <a:pt x="97018" y="120793"/>
                  </a:lnTo>
                  <a:lnTo>
                    <a:pt x="111838" y="111573"/>
                  </a:lnTo>
                  <a:lnTo>
                    <a:pt x="133075" y="91678"/>
                  </a:lnTo>
                  <a:lnTo>
                    <a:pt x="142199" y="79819"/>
                  </a:lnTo>
                  <a:lnTo>
                    <a:pt x="155686" y="67253"/>
                  </a:lnTo>
                  <a:lnTo>
                    <a:pt x="173351" y="39033"/>
                  </a:lnTo>
                  <a:lnTo>
                    <a:pt x="175851" y="23007"/>
                  </a:lnTo>
                  <a:lnTo>
                    <a:pt x="174181" y="18226"/>
                  </a:lnTo>
                  <a:lnTo>
                    <a:pt x="161295" y="2997"/>
                  </a:lnTo>
                  <a:lnTo>
                    <a:pt x="155246" y="631"/>
                  </a:lnTo>
                  <a:lnTo>
                    <a:pt x="151658" y="0"/>
                  </a:lnTo>
                  <a:lnTo>
                    <a:pt x="143907" y="1180"/>
                  </a:lnTo>
                  <a:lnTo>
                    <a:pt x="129729" y="3930"/>
                  </a:lnTo>
                  <a:lnTo>
                    <a:pt x="124064" y="4316"/>
                  </a:lnTo>
                  <a:lnTo>
                    <a:pt x="114005" y="8508"/>
                  </a:lnTo>
                  <a:lnTo>
                    <a:pt x="68789" y="39088"/>
                  </a:lnTo>
                  <a:lnTo>
                    <a:pt x="26933" y="76198"/>
                  </a:lnTo>
                  <a:lnTo>
                    <a:pt x="11819" y="101828"/>
                  </a:lnTo>
                  <a:lnTo>
                    <a:pt x="373" y="136687"/>
                  </a:lnTo>
                  <a:lnTo>
                    <a:pt x="0" y="146127"/>
                  </a:lnTo>
                  <a:lnTo>
                    <a:pt x="7382" y="167969"/>
                  </a:lnTo>
                  <a:lnTo>
                    <a:pt x="16762" y="180741"/>
                  </a:lnTo>
                  <a:lnTo>
                    <a:pt x="28479" y="190091"/>
                  </a:lnTo>
                  <a:lnTo>
                    <a:pt x="44258" y="197330"/>
                  </a:lnTo>
                  <a:lnTo>
                    <a:pt x="88822" y="206032"/>
                  </a:lnTo>
                  <a:lnTo>
                    <a:pt x="125431" y="208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9"/>
            <p:cNvSpPr/>
            <p:nvPr>
              <p:custDataLst>
                <p:tags r:id="rId6"/>
              </p:custDataLst>
            </p:nvPr>
          </p:nvSpPr>
          <p:spPr>
            <a:xfrm>
              <a:off x="10001290" y="3962684"/>
              <a:ext cx="139661" cy="211684"/>
            </a:xfrm>
            <a:custGeom>
              <a:avLst/>
              <a:gdLst/>
              <a:ahLst/>
              <a:cxnLst/>
              <a:rect l="0" t="0" r="0" b="0"/>
              <a:pathLst>
                <a:path w="139661" h="211684">
                  <a:moveTo>
                    <a:pt x="139660" y="12416"/>
                  </a:moveTo>
                  <a:lnTo>
                    <a:pt x="139660" y="12416"/>
                  </a:lnTo>
                  <a:lnTo>
                    <a:pt x="130200" y="2956"/>
                  </a:lnTo>
                  <a:lnTo>
                    <a:pt x="126519" y="1156"/>
                  </a:lnTo>
                  <a:lnTo>
                    <a:pt x="121777" y="0"/>
                  </a:lnTo>
                  <a:lnTo>
                    <a:pt x="99016" y="6905"/>
                  </a:lnTo>
                  <a:lnTo>
                    <a:pt x="52077" y="38296"/>
                  </a:lnTo>
                  <a:lnTo>
                    <a:pt x="34087" y="58215"/>
                  </a:lnTo>
                  <a:lnTo>
                    <a:pt x="7810" y="104574"/>
                  </a:lnTo>
                  <a:lnTo>
                    <a:pt x="2285" y="125800"/>
                  </a:lnTo>
                  <a:lnTo>
                    <a:pt x="51" y="172410"/>
                  </a:lnTo>
                  <a:lnTo>
                    <a:pt x="0" y="181362"/>
                  </a:lnTo>
                  <a:lnTo>
                    <a:pt x="3740" y="190044"/>
                  </a:lnTo>
                  <a:lnTo>
                    <a:pt x="10107" y="197900"/>
                  </a:lnTo>
                  <a:lnTo>
                    <a:pt x="22330" y="206291"/>
                  </a:lnTo>
                  <a:lnTo>
                    <a:pt x="33186" y="211001"/>
                  </a:lnTo>
                  <a:lnTo>
                    <a:pt x="45067" y="211683"/>
                  </a:lnTo>
                  <a:lnTo>
                    <a:pt x="95210" y="20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0"/>
            <p:cNvSpPr/>
            <p:nvPr>
              <p:custDataLst>
                <p:tags r:id="rId7"/>
              </p:custDataLst>
            </p:nvPr>
          </p:nvSpPr>
          <p:spPr>
            <a:xfrm>
              <a:off x="9443462" y="3930686"/>
              <a:ext cx="475239" cy="272277"/>
            </a:xfrm>
            <a:custGeom>
              <a:avLst/>
              <a:gdLst/>
              <a:ahLst/>
              <a:cxnLst/>
              <a:rect l="0" t="0" r="0" b="0"/>
              <a:pathLst>
                <a:path w="475239" h="272277">
                  <a:moveTo>
                    <a:pt x="113288" y="57114"/>
                  </a:moveTo>
                  <a:lnTo>
                    <a:pt x="113288" y="57114"/>
                  </a:lnTo>
                  <a:lnTo>
                    <a:pt x="109918" y="53743"/>
                  </a:lnTo>
                  <a:lnTo>
                    <a:pt x="108262" y="50206"/>
                  </a:lnTo>
                  <a:lnTo>
                    <a:pt x="107821" y="48275"/>
                  </a:lnTo>
                  <a:lnTo>
                    <a:pt x="101548" y="39286"/>
                  </a:lnTo>
                  <a:lnTo>
                    <a:pt x="99133" y="38607"/>
                  </a:lnTo>
                  <a:lnTo>
                    <a:pt x="88462" y="38171"/>
                  </a:lnTo>
                  <a:lnTo>
                    <a:pt x="85449" y="39546"/>
                  </a:lnTo>
                  <a:lnTo>
                    <a:pt x="45465" y="77746"/>
                  </a:lnTo>
                  <a:lnTo>
                    <a:pt x="29309" y="102582"/>
                  </a:lnTo>
                  <a:lnTo>
                    <a:pt x="12920" y="142193"/>
                  </a:lnTo>
                  <a:lnTo>
                    <a:pt x="1310" y="182287"/>
                  </a:lnTo>
                  <a:lnTo>
                    <a:pt x="0" y="215623"/>
                  </a:lnTo>
                  <a:lnTo>
                    <a:pt x="7867" y="244211"/>
                  </a:lnTo>
                  <a:lnTo>
                    <a:pt x="13927" y="257816"/>
                  </a:lnTo>
                  <a:lnTo>
                    <a:pt x="19974" y="264613"/>
                  </a:lnTo>
                  <a:lnTo>
                    <a:pt x="27365" y="269280"/>
                  </a:lnTo>
                  <a:lnTo>
                    <a:pt x="43608" y="272276"/>
                  </a:lnTo>
                  <a:lnTo>
                    <a:pt x="52685" y="271981"/>
                  </a:lnTo>
                  <a:lnTo>
                    <a:pt x="69697" y="267142"/>
                  </a:lnTo>
                  <a:lnTo>
                    <a:pt x="92526" y="253222"/>
                  </a:lnTo>
                  <a:lnTo>
                    <a:pt x="119488" y="226617"/>
                  </a:lnTo>
                  <a:lnTo>
                    <a:pt x="143144" y="190293"/>
                  </a:lnTo>
                  <a:lnTo>
                    <a:pt x="154666" y="158692"/>
                  </a:lnTo>
                  <a:lnTo>
                    <a:pt x="157618" y="111284"/>
                  </a:lnTo>
                  <a:lnTo>
                    <a:pt x="151264" y="81176"/>
                  </a:lnTo>
                  <a:lnTo>
                    <a:pt x="142627" y="64708"/>
                  </a:lnTo>
                  <a:lnTo>
                    <a:pt x="139903" y="62176"/>
                  </a:lnTo>
                  <a:lnTo>
                    <a:pt x="130738" y="57909"/>
                  </a:lnTo>
                  <a:lnTo>
                    <a:pt x="129154" y="56232"/>
                  </a:lnTo>
                  <a:lnTo>
                    <a:pt x="123242" y="48473"/>
                  </a:lnTo>
                  <a:lnTo>
                    <a:pt x="119358" y="46218"/>
                  </a:lnTo>
                  <a:lnTo>
                    <a:pt x="117334" y="45617"/>
                  </a:lnTo>
                  <a:lnTo>
                    <a:pt x="115986" y="44510"/>
                  </a:lnTo>
                  <a:lnTo>
                    <a:pt x="114487" y="41399"/>
                  </a:lnTo>
                  <a:lnTo>
                    <a:pt x="113382" y="40288"/>
                  </a:lnTo>
                  <a:lnTo>
                    <a:pt x="110272" y="39052"/>
                  </a:lnTo>
                  <a:lnTo>
                    <a:pt x="109161" y="38017"/>
                  </a:lnTo>
                  <a:lnTo>
                    <a:pt x="107926" y="34986"/>
                  </a:lnTo>
                  <a:lnTo>
                    <a:pt x="108302" y="33895"/>
                  </a:lnTo>
                  <a:lnTo>
                    <a:pt x="109258" y="33168"/>
                  </a:lnTo>
                  <a:lnTo>
                    <a:pt x="110601" y="32683"/>
                  </a:lnTo>
                  <a:lnTo>
                    <a:pt x="117826" y="27541"/>
                  </a:lnTo>
                  <a:lnTo>
                    <a:pt x="121891" y="26332"/>
                  </a:lnTo>
                  <a:lnTo>
                    <a:pt x="131516" y="25651"/>
                  </a:lnTo>
                  <a:lnTo>
                    <a:pt x="143305" y="28820"/>
                  </a:lnTo>
                  <a:lnTo>
                    <a:pt x="162888" y="40298"/>
                  </a:lnTo>
                  <a:lnTo>
                    <a:pt x="168964" y="46348"/>
                  </a:lnTo>
                  <a:lnTo>
                    <a:pt x="206506" y="90152"/>
                  </a:lnTo>
                  <a:lnTo>
                    <a:pt x="225228" y="133389"/>
                  </a:lnTo>
                  <a:lnTo>
                    <a:pt x="238048" y="179635"/>
                  </a:lnTo>
                  <a:lnTo>
                    <a:pt x="246631" y="221314"/>
                  </a:lnTo>
                  <a:lnTo>
                    <a:pt x="245932" y="206261"/>
                  </a:lnTo>
                  <a:lnTo>
                    <a:pt x="241612" y="186476"/>
                  </a:lnTo>
                  <a:lnTo>
                    <a:pt x="242286" y="144340"/>
                  </a:lnTo>
                  <a:lnTo>
                    <a:pt x="251135" y="103460"/>
                  </a:lnTo>
                  <a:lnTo>
                    <a:pt x="261272" y="71652"/>
                  </a:lnTo>
                  <a:lnTo>
                    <a:pt x="283617" y="34310"/>
                  </a:lnTo>
                  <a:lnTo>
                    <a:pt x="303919" y="14608"/>
                  </a:lnTo>
                  <a:lnTo>
                    <a:pt x="324119" y="4582"/>
                  </a:lnTo>
                  <a:lnTo>
                    <a:pt x="347850" y="572"/>
                  </a:lnTo>
                  <a:lnTo>
                    <a:pt x="381220" y="0"/>
                  </a:lnTo>
                  <a:lnTo>
                    <a:pt x="391354" y="3743"/>
                  </a:lnTo>
                  <a:lnTo>
                    <a:pt x="405986" y="14273"/>
                  </a:lnTo>
                  <a:lnTo>
                    <a:pt x="431983" y="48744"/>
                  </a:lnTo>
                  <a:lnTo>
                    <a:pt x="445524" y="82894"/>
                  </a:lnTo>
                  <a:lnTo>
                    <a:pt x="452830" y="124018"/>
                  </a:lnTo>
                  <a:lnTo>
                    <a:pt x="455893" y="168176"/>
                  </a:lnTo>
                  <a:lnTo>
                    <a:pt x="460535" y="214969"/>
                  </a:lnTo>
                  <a:lnTo>
                    <a:pt x="462460" y="248359"/>
                  </a:lnTo>
                  <a:lnTo>
                    <a:pt x="466266" y="255236"/>
                  </a:lnTo>
                  <a:lnTo>
                    <a:pt x="475238" y="266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1"/>
            <p:cNvSpPr/>
            <p:nvPr>
              <p:custDataLst>
                <p:tags r:id="rId8"/>
              </p:custDataLst>
            </p:nvPr>
          </p:nvSpPr>
          <p:spPr>
            <a:xfrm>
              <a:off x="8796021" y="3892641"/>
              <a:ext cx="551180" cy="310336"/>
            </a:xfrm>
            <a:custGeom>
              <a:avLst/>
              <a:gdLst/>
              <a:ahLst/>
              <a:cxnLst/>
              <a:rect l="0" t="0" r="0" b="0"/>
              <a:pathLst>
                <a:path w="551180" h="310336">
                  <a:moveTo>
                    <a:pt x="68579" y="190409"/>
                  </a:moveTo>
                  <a:lnTo>
                    <a:pt x="68579" y="190409"/>
                  </a:lnTo>
                  <a:lnTo>
                    <a:pt x="113359" y="175482"/>
                  </a:lnTo>
                  <a:lnTo>
                    <a:pt x="151724" y="166531"/>
                  </a:lnTo>
                  <a:lnTo>
                    <a:pt x="165467" y="156464"/>
                  </a:lnTo>
                  <a:lnTo>
                    <a:pt x="178603" y="138368"/>
                  </a:lnTo>
                  <a:lnTo>
                    <a:pt x="180978" y="131767"/>
                  </a:lnTo>
                  <a:lnTo>
                    <a:pt x="182768" y="109006"/>
                  </a:lnTo>
                  <a:lnTo>
                    <a:pt x="180948" y="102959"/>
                  </a:lnTo>
                  <a:lnTo>
                    <a:pt x="174031" y="93329"/>
                  </a:lnTo>
                  <a:lnTo>
                    <a:pt x="161507" y="80974"/>
                  </a:lnTo>
                  <a:lnTo>
                    <a:pt x="156212" y="78271"/>
                  </a:lnTo>
                  <a:lnTo>
                    <a:pt x="130527" y="76299"/>
                  </a:lnTo>
                  <a:lnTo>
                    <a:pt x="115940" y="79536"/>
                  </a:lnTo>
                  <a:lnTo>
                    <a:pt x="80489" y="104656"/>
                  </a:lnTo>
                  <a:lnTo>
                    <a:pt x="41809" y="146143"/>
                  </a:lnTo>
                  <a:lnTo>
                    <a:pt x="31281" y="159447"/>
                  </a:lnTo>
                  <a:lnTo>
                    <a:pt x="13988" y="203233"/>
                  </a:lnTo>
                  <a:lnTo>
                    <a:pt x="1590" y="246214"/>
                  </a:lnTo>
                  <a:lnTo>
                    <a:pt x="0" y="256604"/>
                  </a:lnTo>
                  <a:lnTo>
                    <a:pt x="1175" y="265925"/>
                  </a:lnTo>
                  <a:lnTo>
                    <a:pt x="8221" y="296202"/>
                  </a:lnTo>
                  <a:lnTo>
                    <a:pt x="13767" y="302810"/>
                  </a:lnTo>
                  <a:lnTo>
                    <a:pt x="20935" y="307393"/>
                  </a:lnTo>
                  <a:lnTo>
                    <a:pt x="37034" y="310335"/>
                  </a:lnTo>
                  <a:lnTo>
                    <a:pt x="45387" y="310032"/>
                  </a:lnTo>
                  <a:lnTo>
                    <a:pt x="66474" y="302178"/>
                  </a:lnTo>
                  <a:lnTo>
                    <a:pt x="87762" y="288269"/>
                  </a:lnTo>
                  <a:lnTo>
                    <a:pt x="126170" y="245459"/>
                  </a:lnTo>
                  <a:lnTo>
                    <a:pt x="156832" y="204949"/>
                  </a:lnTo>
                  <a:lnTo>
                    <a:pt x="189117" y="159471"/>
                  </a:lnTo>
                  <a:lnTo>
                    <a:pt x="224318" y="113067"/>
                  </a:lnTo>
                  <a:lnTo>
                    <a:pt x="230592" y="104542"/>
                  </a:lnTo>
                  <a:lnTo>
                    <a:pt x="232307" y="99799"/>
                  </a:lnTo>
                  <a:lnTo>
                    <a:pt x="233470" y="98253"/>
                  </a:lnTo>
                  <a:lnTo>
                    <a:pt x="239732" y="95280"/>
                  </a:lnTo>
                  <a:lnTo>
                    <a:pt x="239941" y="98566"/>
                  </a:lnTo>
                  <a:lnTo>
                    <a:pt x="234263" y="123705"/>
                  </a:lnTo>
                  <a:lnTo>
                    <a:pt x="228687" y="165193"/>
                  </a:lnTo>
                  <a:lnTo>
                    <a:pt x="228638" y="177791"/>
                  </a:lnTo>
                  <a:lnTo>
                    <a:pt x="236812" y="225141"/>
                  </a:lnTo>
                  <a:lnTo>
                    <a:pt x="260608" y="260210"/>
                  </a:lnTo>
                  <a:lnTo>
                    <a:pt x="272232" y="271063"/>
                  </a:lnTo>
                  <a:lnTo>
                    <a:pt x="280447" y="275644"/>
                  </a:lnTo>
                  <a:lnTo>
                    <a:pt x="299101" y="278585"/>
                  </a:lnTo>
                  <a:lnTo>
                    <a:pt x="328476" y="278508"/>
                  </a:lnTo>
                  <a:lnTo>
                    <a:pt x="343690" y="273505"/>
                  </a:lnTo>
                  <a:lnTo>
                    <a:pt x="379204" y="255127"/>
                  </a:lnTo>
                  <a:lnTo>
                    <a:pt x="411378" y="221003"/>
                  </a:lnTo>
                  <a:lnTo>
                    <a:pt x="434470" y="181511"/>
                  </a:lnTo>
                  <a:lnTo>
                    <a:pt x="455891" y="137671"/>
                  </a:lnTo>
                  <a:lnTo>
                    <a:pt x="476385" y="92212"/>
                  </a:lnTo>
                  <a:lnTo>
                    <a:pt x="492370" y="51008"/>
                  </a:lnTo>
                  <a:lnTo>
                    <a:pt x="503474" y="27250"/>
                  </a:lnTo>
                  <a:lnTo>
                    <a:pt x="505988" y="18410"/>
                  </a:lnTo>
                  <a:lnTo>
                    <a:pt x="512364" y="6713"/>
                  </a:lnTo>
                  <a:lnTo>
                    <a:pt x="513051" y="216"/>
                  </a:lnTo>
                  <a:lnTo>
                    <a:pt x="516442" y="0"/>
                  </a:lnTo>
                  <a:lnTo>
                    <a:pt x="517437" y="675"/>
                  </a:lnTo>
                  <a:lnTo>
                    <a:pt x="518101" y="1831"/>
                  </a:lnTo>
                  <a:lnTo>
                    <a:pt x="518838" y="5702"/>
                  </a:lnTo>
                  <a:lnTo>
                    <a:pt x="519413" y="51052"/>
                  </a:lnTo>
                  <a:lnTo>
                    <a:pt x="515064" y="93909"/>
                  </a:lnTo>
                  <a:lnTo>
                    <a:pt x="513340" y="138861"/>
                  </a:lnTo>
                  <a:lnTo>
                    <a:pt x="508087" y="183682"/>
                  </a:lnTo>
                  <a:lnTo>
                    <a:pt x="506907" y="225637"/>
                  </a:lnTo>
                  <a:lnTo>
                    <a:pt x="506739" y="267765"/>
                  </a:lnTo>
                  <a:lnTo>
                    <a:pt x="507439" y="278412"/>
                  </a:lnTo>
                  <a:lnTo>
                    <a:pt x="514568" y="303085"/>
                  </a:lnTo>
                  <a:lnTo>
                    <a:pt x="516189" y="305743"/>
                  </a:lnTo>
                  <a:lnTo>
                    <a:pt x="517974" y="307515"/>
                  </a:lnTo>
                  <a:lnTo>
                    <a:pt x="521840" y="309484"/>
                  </a:lnTo>
                  <a:lnTo>
                    <a:pt x="527791" y="308477"/>
                  </a:lnTo>
                  <a:lnTo>
                    <a:pt x="539075" y="305826"/>
                  </a:lnTo>
                  <a:lnTo>
                    <a:pt x="551179" y="30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2"/>
            <p:cNvSpPr/>
            <p:nvPr>
              <p:custDataLst>
                <p:tags r:id="rId9"/>
              </p:custDataLst>
            </p:nvPr>
          </p:nvSpPr>
          <p:spPr>
            <a:xfrm>
              <a:off x="8375650" y="3759200"/>
              <a:ext cx="311036" cy="603215"/>
            </a:xfrm>
            <a:custGeom>
              <a:avLst/>
              <a:gdLst/>
              <a:ahLst/>
              <a:cxnLst/>
              <a:rect l="0" t="0" r="0" b="0"/>
              <a:pathLst>
                <a:path w="311036" h="603215">
                  <a:moveTo>
                    <a:pt x="31750" y="0"/>
                  </a:moveTo>
                  <a:lnTo>
                    <a:pt x="31750" y="0"/>
                  </a:lnTo>
                  <a:lnTo>
                    <a:pt x="25661" y="0"/>
                  </a:lnTo>
                  <a:lnTo>
                    <a:pt x="29816" y="5069"/>
                  </a:lnTo>
                  <a:lnTo>
                    <a:pt x="31883" y="10831"/>
                  </a:lnTo>
                  <a:lnTo>
                    <a:pt x="40513" y="21199"/>
                  </a:lnTo>
                  <a:lnTo>
                    <a:pt x="42700" y="29178"/>
                  </a:lnTo>
                  <a:lnTo>
                    <a:pt x="44348" y="73442"/>
                  </a:lnTo>
                  <a:lnTo>
                    <a:pt x="39360" y="111194"/>
                  </a:lnTo>
                  <a:lnTo>
                    <a:pt x="33462" y="154504"/>
                  </a:lnTo>
                  <a:lnTo>
                    <a:pt x="30376" y="191124"/>
                  </a:lnTo>
                  <a:lnTo>
                    <a:pt x="23012" y="238052"/>
                  </a:lnTo>
                  <a:lnTo>
                    <a:pt x="20224" y="273969"/>
                  </a:lnTo>
                  <a:lnTo>
                    <a:pt x="16027" y="311422"/>
                  </a:lnTo>
                  <a:lnTo>
                    <a:pt x="10315" y="349331"/>
                  </a:lnTo>
                  <a:lnTo>
                    <a:pt x="7525" y="387374"/>
                  </a:lnTo>
                  <a:lnTo>
                    <a:pt x="6698" y="425457"/>
                  </a:lnTo>
                  <a:lnTo>
                    <a:pt x="3082" y="463552"/>
                  </a:lnTo>
                  <a:lnTo>
                    <a:pt x="608" y="504211"/>
                  </a:lnTo>
                  <a:lnTo>
                    <a:pt x="81" y="547996"/>
                  </a:lnTo>
                  <a:lnTo>
                    <a:pt x="2" y="593796"/>
                  </a:lnTo>
                  <a:lnTo>
                    <a:pt x="0" y="603214"/>
                  </a:lnTo>
                  <a:lnTo>
                    <a:pt x="1881" y="576568"/>
                  </a:lnTo>
                  <a:lnTo>
                    <a:pt x="7839" y="528967"/>
                  </a:lnTo>
                  <a:lnTo>
                    <a:pt x="18482" y="481724"/>
                  </a:lnTo>
                  <a:lnTo>
                    <a:pt x="34172" y="436697"/>
                  </a:lnTo>
                  <a:lnTo>
                    <a:pt x="50860" y="395713"/>
                  </a:lnTo>
                  <a:lnTo>
                    <a:pt x="78087" y="348103"/>
                  </a:lnTo>
                  <a:lnTo>
                    <a:pt x="101973" y="318527"/>
                  </a:lnTo>
                  <a:lnTo>
                    <a:pt x="145200" y="288329"/>
                  </a:lnTo>
                  <a:lnTo>
                    <a:pt x="189543" y="262507"/>
                  </a:lnTo>
                  <a:lnTo>
                    <a:pt x="212637" y="256520"/>
                  </a:lnTo>
                  <a:lnTo>
                    <a:pt x="248246" y="254221"/>
                  </a:lnTo>
                  <a:lnTo>
                    <a:pt x="263506" y="257437"/>
                  </a:lnTo>
                  <a:lnTo>
                    <a:pt x="280335" y="266229"/>
                  </a:lnTo>
                  <a:lnTo>
                    <a:pt x="291985" y="277771"/>
                  </a:lnTo>
                  <a:lnTo>
                    <a:pt x="304506" y="300396"/>
                  </a:lnTo>
                  <a:lnTo>
                    <a:pt x="309181" y="316195"/>
                  </a:lnTo>
                  <a:lnTo>
                    <a:pt x="311035" y="361362"/>
                  </a:lnTo>
                  <a:lnTo>
                    <a:pt x="309253" y="393623"/>
                  </a:lnTo>
                  <a:lnTo>
                    <a:pt x="302357" y="412727"/>
                  </a:lnTo>
                  <a:lnTo>
                    <a:pt x="280491" y="457198"/>
                  </a:lnTo>
                  <a:lnTo>
                    <a:pt x="256027" y="486461"/>
                  </a:lnTo>
                  <a:lnTo>
                    <a:pt x="234096" y="502988"/>
                  </a:lnTo>
                  <a:lnTo>
                    <a:pt x="190450" y="523675"/>
                  </a:lnTo>
                  <a:lnTo>
                    <a:pt x="147369" y="531780"/>
                  </a:lnTo>
                  <a:lnTo>
                    <a:pt x="101678" y="533305"/>
                  </a:lnTo>
                  <a:lnTo>
                    <a:pt x="57860" y="526222"/>
                  </a:lnTo>
                  <a:lnTo>
                    <a:pt x="24648" y="506057"/>
                  </a:lnTo>
                  <a:lnTo>
                    <a:pt x="635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8.10.18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55" y="2834640"/>
            <a:ext cx="9720073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5400" dirty="0" smtClean="0"/>
              <a:t>¿Qué te gusta hacer?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2" descr="Image result for dia de los muertos papel pi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04126" y="5618150"/>
            <a:ext cx="6185742" cy="11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a de los muertos papel pi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41911" y="5618150"/>
            <a:ext cx="6185742" cy="11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Participación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819" y="1842653"/>
            <a:ext cx="10410490" cy="47613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/>
              <a:t>¡</a:t>
            </a:r>
            <a:r>
              <a:rPr lang="en-US" dirty="0" err="1" smtClean="0"/>
              <a:t>Puntos</a:t>
            </a:r>
            <a:r>
              <a:rPr lang="en-US" dirty="0" smtClean="0"/>
              <a:t> de </a:t>
            </a:r>
            <a:r>
              <a:rPr lang="en-US" dirty="0" err="1" smtClean="0"/>
              <a:t>participación</a:t>
            </a:r>
            <a:r>
              <a:rPr lang="en-US" dirty="0" smtClean="0"/>
              <a:t>! For every time you are called on to participate I will sign your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participación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2. This paper should be out next to your </a:t>
            </a: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so begin each class with participation if you share your response to the </a:t>
            </a: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3. This will be taken up at the end of each 9 weeks for a grade. The grade is based on a range. The person with the most signatures will get a 100% and start the range. </a:t>
            </a:r>
          </a:p>
          <a:p>
            <a:r>
              <a:rPr lang="en-US" dirty="0" smtClean="0"/>
              <a:t>4. The lowest grade you can get is a 70% </a:t>
            </a:r>
          </a:p>
          <a:p>
            <a:r>
              <a:rPr lang="en-US" dirty="0" smtClean="0"/>
              <a:t>For example: </a:t>
            </a:r>
          </a:p>
          <a:p>
            <a:pPr lvl="1"/>
            <a:r>
              <a:rPr lang="en-US" sz="2400" dirty="0" smtClean="0"/>
              <a:t>Raul has the most with 75 Signatures </a:t>
            </a:r>
          </a:p>
          <a:p>
            <a:pPr lvl="1"/>
            <a:r>
              <a:rPr lang="en-US" sz="2100" dirty="0" smtClean="0"/>
              <a:t>75-65 = 100% </a:t>
            </a:r>
          </a:p>
          <a:p>
            <a:pPr lvl="1"/>
            <a:r>
              <a:rPr lang="en-US" sz="2100" dirty="0" smtClean="0"/>
              <a:t>64-55=95%</a:t>
            </a:r>
          </a:p>
          <a:p>
            <a:pPr lvl="1"/>
            <a:r>
              <a:rPr lang="en-US" sz="2100" dirty="0" smtClean="0"/>
              <a:t>54-45=90%</a:t>
            </a:r>
          </a:p>
          <a:p>
            <a:pPr lvl="1"/>
            <a:r>
              <a:rPr lang="en-US" sz="2100" dirty="0" smtClean="0"/>
              <a:t>44-35=85%</a:t>
            </a:r>
          </a:p>
          <a:p>
            <a:pPr lvl="1"/>
            <a:r>
              <a:rPr lang="en-US" sz="2100" dirty="0" smtClean="0"/>
              <a:t>34-25=80%</a:t>
            </a:r>
          </a:p>
          <a:p>
            <a:pPr lvl="1"/>
            <a:r>
              <a:rPr lang="en-US" sz="2100" dirty="0" smtClean="0"/>
              <a:t>24-15=75%</a:t>
            </a:r>
          </a:p>
          <a:p>
            <a:pPr lvl="1"/>
            <a:r>
              <a:rPr lang="en-US" sz="2100" dirty="0" smtClean="0"/>
              <a:t>14-0 = 70%</a:t>
            </a:r>
          </a:p>
        </p:txBody>
      </p:sp>
    </p:spTree>
    <p:extLst>
      <p:ext uri="{BB962C8B-B14F-4D97-AF65-F5344CB8AC3E}">
        <p14:creationId xmlns:p14="http://schemas.microsoft.com/office/powerpoint/2010/main" val="1187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Absent</a:t>
            </a:r>
            <a:r>
              <a:rPr lang="es-419" dirty="0" smtClean="0"/>
              <a:t>? </a:t>
            </a:r>
            <a:r>
              <a:rPr lang="es-419" dirty="0" err="1" smtClean="0"/>
              <a:t>What</a:t>
            </a:r>
            <a:r>
              <a:rPr lang="es-419" dirty="0" smtClean="0"/>
              <a:t> </a:t>
            </a:r>
            <a:r>
              <a:rPr lang="es-419" dirty="0" err="1" smtClean="0"/>
              <a:t>did</a:t>
            </a:r>
            <a:r>
              <a:rPr lang="es-419" dirty="0" smtClean="0"/>
              <a:t> </a:t>
            </a:r>
            <a:r>
              <a:rPr lang="es-419" dirty="0" err="1" smtClean="0"/>
              <a:t>we</a:t>
            </a:r>
            <a:r>
              <a:rPr lang="es-419" dirty="0" smtClean="0"/>
              <a:t> do </a:t>
            </a:r>
            <a:r>
              <a:rPr lang="es-419" dirty="0" err="1" smtClean="0"/>
              <a:t>while</a:t>
            </a:r>
            <a:r>
              <a:rPr lang="es-419" dirty="0" smtClean="0"/>
              <a:t> I </a:t>
            </a:r>
            <a:r>
              <a:rPr lang="es-419" dirty="0" err="1" smtClean="0"/>
              <a:t>was</a:t>
            </a:r>
            <a:r>
              <a:rPr lang="es-419" dirty="0" smtClean="0"/>
              <a:t> </a:t>
            </a:r>
            <a:r>
              <a:rPr lang="es-419" dirty="0" err="1" smtClean="0"/>
              <a:t>gone</a:t>
            </a:r>
            <a:r>
              <a:rPr lang="es-419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81199"/>
            <a:ext cx="10678346" cy="4484255"/>
          </a:xfrm>
        </p:spPr>
        <p:txBody>
          <a:bodyPr>
            <a:normAutofit fontScale="92500" lnSpcReduction="10000"/>
          </a:bodyPr>
          <a:lstStyle/>
          <a:p>
            <a:r>
              <a:rPr lang="es-419" dirty="0" err="1" smtClean="0"/>
              <a:t>If</a:t>
            </a:r>
            <a:r>
              <a:rPr lang="es-419" dirty="0" smtClean="0"/>
              <a:t> </a:t>
            </a:r>
            <a:r>
              <a:rPr lang="es-419" dirty="0" err="1" smtClean="0"/>
              <a:t>you</a:t>
            </a:r>
            <a:r>
              <a:rPr lang="es-419" dirty="0" smtClean="0"/>
              <a:t> </a:t>
            </a:r>
            <a:r>
              <a:rPr lang="es-419" dirty="0" err="1" smtClean="0"/>
              <a:t>were</a:t>
            </a:r>
            <a:r>
              <a:rPr lang="es-419" dirty="0" smtClean="0"/>
              <a:t> </a:t>
            </a:r>
            <a:r>
              <a:rPr lang="es-419" dirty="0" err="1" smtClean="0"/>
              <a:t>absent</a:t>
            </a:r>
            <a:r>
              <a:rPr lang="es-419" dirty="0" smtClean="0"/>
              <a:t> </a:t>
            </a:r>
            <a:r>
              <a:rPr lang="es-419" dirty="0" err="1" smtClean="0"/>
              <a:t>for</a:t>
            </a:r>
            <a:r>
              <a:rPr lang="es-419" dirty="0" smtClean="0"/>
              <a:t> </a:t>
            </a:r>
            <a:r>
              <a:rPr lang="es-419" dirty="0" err="1" smtClean="0"/>
              <a:t>any</a:t>
            </a:r>
            <a:r>
              <a:rPr lang="es-419" dirty="0" smtClean="0"/>
              <a:t> </a:t>
            </a:r>
            <a:r>
              <a:rPr lang="es-419" dirty="0" err="1" smtClean="0"/>
              <a:t>reason</a:t>
            </a:r>
            <a:r>
              <a:rPr lang="es-419" dirty="0" smtClean="0"/>
              <a:t>, </a:t>
            </a:r>
            <a:r>
              <a:rPr lang="es-419" dirty="0" err="1" smtClean="0"/>
              <a:t>it</a:t>
            </a:r>
            <a:r>
              <a:rPr lang="es-419" dirty="0" smtClean="0"/>
              <a:t> </a:t>
            </a:r>
            <a:r>
              <a:rPr lang="es-419" dirty="0" err="1" smtClean="0"/>
              <a:t>is</a:t>
            </a:r>
            <a:r>
              <a:rPr lang="es-419" dirty="0" smtClean="0"/>
              <a:t> </a:t>
            </a:r>
            <a:r>
              <a:rPr lang="es-419" dirty="0" err="1" smtClean="0"/>
              <a:t>your</a:t>
            </a:r>
            <a:r>
              <a:rPr lang="es-419" dirty="0" smtClean="0"/>
              <a:t> </a:t>
            </a:r>
            <a:r>
              <a:rPr lang="es-419" dirty="0" err="1" smtClean="0"/>
              <a:t>responsibilty</a:t>
            </a:r>
            <a:r>
              <a:rPr lang="es-419" dirty="0" smtClean="0"/>
              <a:t> to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1. Check your class’ absent folder located on the back table, any work you missed will be in there with your name on it. You have up to 3 days to turn in your missing work. </a:t>
            </a:r>
          </a:p>
          <a:p>
            <a:pPr marL="128016" lvl="1" indent="0">
              <a:buNone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9900"/>
                </a:solidFill>
              </a:rPr>
              <a:t>Anaranjado</a:t>
            </a:r>
            <a:r>
              <a:rPr lang="en-US" sz="2000" dirty="0" smtClean="0">
                <a:solidFill>
                  <a:srgbClr val="FF9900"/>
                </a:solidFill>
              </a:rPr>
              <a:t> </a:t>
            </a:r>
          </a:p>
          <a:p>
            <a:pPr marL="128016" lvl="1" indent="0">
              <a:buNone/>
            </a:pPr>
            <a:r>
              <a:rPr lang="en-US" sz="2000" dirty="0" smtClean="0"/>
              <a:t>3rd </a:t>
            </a:r>
            <a:r>
              <a:rPr lang="en-US" sz="2000" dirty="0" smtClean="0">
                <a:solidFill>
                  <a:srgbClr val="0070C0"/>
                </a:solidFill>
              </a:rPr>
              <a:t>Azul </a:t>
            </a:r>
          </a:p>
          <a:p>
            <a:pPr marL="128016" lvl="1" indent="0">
              <a:buNone/>
            </a:pPr>
            <a:r>
              <a:rPr lang="en-US" sz="2000" dirty="0" smtClean="0"/>
              <a:t>4th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Rojo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128016" lvl="1" indent="0">
              <a:buNone/>
            </a:pPr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Morado</a:t>
            </a:r>
            <a:r>
              <a:rPr lang="en-US" sz="2000" dirty="0" smtClean="0"/>
              <a:t> </a:t>
            </a:r>
          </a:p>
          <a:p>
            <a:pPr marL="128016" lvl="1" indent="0">
              <a:buNone/>
            </a:pPr>
            <a:r>
              <a:rPr lang="en-US" sz="2000" dirty="0" smtClean="0"/>
              <a:t>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Amarillo </a:t>
            </a:r>
          </a:p>
          <a:p>
            <a:pPr marL="128016" lvl="1" indent="0">
              <a:buNone/>
            </a:pPr>
            <a:r>
              <a:rPr lang="en-US" sz="2000" dirty="0" smtClean="0"/>
              <a:t>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Verde</a:t>
            </a:r>
          </a:p>
          <a:p>
            <a:pPr marL="128016" lvl="1" indent="0">
              <a:buNone/>
            </a:pPr>
            <a:r>
              <a:rPr lang="en-US" sz="2000" dirty="0" smtClean="0"/>
              <a:t>2. It is your responsibility to copy the question from the </a:t>
            </a:r>
            <a:r>
              <a:rPr lang="en-US" sz="2000" dirty="0" err="1" smtClean="0"/>
              <a:t>Haz</a:t>
            </a:r>
            <a:r>
              <a:rPr lang="en-US" sz="2000" dirty="0" smtClean="0"/>
              <a:t> </a:t>
            </a:r>
            <a:r>
              <a:rPr lang="en-US" sz="2000" dirty="0" err="1" smtClean="0"/>
              <a:t>Ahora</a:t>
            </a:r>
            <a:r>
              <a:rPr lang="en-US" sz="2000" dirty="0" smtClean="0"/>
              <a:t> from days missed and write your own response to each. These will still be taken for a grade when we turn in our </a:t>
            </a:r>
            <a:r>
              <a:rPr lang="en-US" sz="2000" dirty="0" err="1" smtClean="0"/>
              <a:t>Haz</a:t>
            </a:r>
            <a:r>
              <a:rPr lang="en-US" sz="2000" dirty="0" smtClean="0"/>
              <a:t> </a:t>
            </a:r>
            <a:r>
              <a:rPr lang="en-US" sz="2000" dirty="0" err="1" smtClean="0"/>
              <a:t>Ahora’s</a:t>
            </a:r>
            <a:r>
              <a:rPr lang="en-US" sz="2000" dirty="0" smtClean="0"/>
              <a:t> bi weekly writing ABSENT on the days missed will result in lost points. </a:t>
            </a:r>
          </a:p>
          <a:p>
            <a:pPr marL="128016" lvl="1" indent="0">
              <a:buNone/>
            </a:pPr>
            <a:endParaRPr lang="en-US" sz="2000" dirty="0" smtClean="0"/>
          </a:p>
          <a:p>
            <a:pPr marL="128016" lvl="1" indent="0">
              <a:buNone/>
            </a:pPr>
            <a:r>
              <a:rPr lang="en-US" sz="2000" dirty="0" smtClean="0"/>
              <a:t>3. All vocabulary sheets, PowerPoints and assignments are also posted on canvas for you to access at home. </a:t>
            </a:r>
          </a:p>
          <a:p>
            <a:pPr marL="128016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6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lápiz</a:t>
            </a:r>
            <a:r>
              <a:rPr lang="en-US" dirty="0" smtClean="0"/>
              <a:t> o </a:t>
            </a:r>
            <a:r>
              <a:rPr lang="en-US" dirty="0" err="1" smtClean="0"/>
              <a:t>Boligrafo</a:t>
            </a:r>
            <a:r>
              <a:rPr lang="en-US" dirty="0" smtClean="0"/>
              <a:t>, no </a:t>
            </a:r>
            <a:r>
              <a:rPr lang="en-US" dirty="0" err="1" smtClean="0"/>
              <a:t>tengo</a:t>
            </a:r>
            <a:r>
              <a:rPr lang="en-US" dirty="0" smtClean="0"/>
              <a:t> nada!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Collateral system: </a:t>
            </a:r>
          </a:p>
          <a:p>
            <a:r>
              <a:rPr lang="en-US" dirty="0" smtClean="0"/>
              <a:t>If you don’t have a pencil I will gladly loan you one of mine for a token of collateral. </a:t>
            </a:r>
          </a:p>
          <a:p>
            <a:r>
              <a:rPr lang="en-US" dirty="0" smtClean="0"/>
              <a:t>What does collateral mean? I accept cell phones, binders, chargers, jewelry, books and pretty much anything besides shoes… I don’t want your smelly sneakers under my desk. </a:t>
            </a:r>
            <a:r>
              <a:rPr lang="en-US" dirty="0" smtClean="0">
                <a:sym typeface="Wingdings" panose="05000000000000000000" pitchFamily="2" charset="2"/>
              </a:rPr>
              <a:t> gracias. </a:t>
            </a:r>
            <a:endParaRPr lang="en-US" dirty="0" smtClean="0"/>
          </a:p>
          <a:p>
            <a:r>
              <a:rPr lang="en-US" dirty="0" smtClean="0"/>
              <a:t>I have extra paper on the back table for you to use as you may need.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2258</TotalTime>
  <Words>2449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Tw Cen MT</vt:lpstr>
      <vt:lpstr>Tw Cen MT Condensed</vt:lpstr>
      <vt:lpstr>Wingdings</vt:lpstr>
      <vt:lpstr>Wingdings 3</vt:lpstr>
      <vt:lpstr>Integral</vt:lpstr>
      <vt:lpstr>¡Bienvenidos a la clase de Español 2! Señora Sinclair  Room 336 </vt:lpstr>
      <vt:lpstr>¡Hola! Lee las instrucciones abajo </vt:lpstr>
      <vt:lpstr>Expectations &amp; Procedures </vt:lpstr>
      <vt:lpstr>What is the first thing I do when I enter our classroom? </vt:lpstr>
      <vt:lpstr>Haz Ahora  8.9.18</vt:lpstr>
      <vt:lpstr>Haz Ahora 8.10.18</vt:lpstr>
      <vt:lpstr>Hoja de Participación </vt:lpstr>
      <vt:lpstr>Absent? What did we do while I was gone? </vt:lpstr>
      <vt:lpstr>No tengo lápiz o Boligrafo, no tengo nada!  </vt:lpstr>
      <vt:lpstr>Quiz/Test corrections </vt:lpstr>
      <vt:lpstr>Quizzes &amp; Tests</vt:lpstr>
      <vt:lpstr>IPA’s (Integrate Performance Assessments) </vt:lpstr>
      <vt:lpstr>PowerPoint Presentation</vt:lpstr>
      <vt:lpstr>Basta ya con los examenes!  Seguimos con los juegos! </vt:lpstr>
      <vt:lpstr>Frases útiles </vt:lpstr>
      <vt:lpstr>Tardies </vt:lpstr>
      <vt:lpstr>Class Dojo/ Behavior Grade</vt:lpstr>
      <vt:lpstr>Expectations! </vt:lpstr>
      <vt:lpstr>2. Integrity </vt:lpstr>
      <vt:lpstr>3. Respect </vt:lpstr>
      <vt:lpstr>4. Productive </vt:lpstr>
      <vt:lpstr>5. </vt:lpstr>
      <vt:lpstr>6. Attentive </vt:lpstr>
      <vt:lpstr>Attención</vt:lpstr>
      <vt:lpstr>Estrellas! </vt:lpstr>
      <vt:lpstr>¡Hola!  Haz ahora 8.13.18</vt:lpstr>
      <vt:lpstr>Remind 101 </vt:lpstr>
      <vt:lpstr>Class dojo </vt:lpstr>
    </vt:vector>
  </TitlesOfParts>
  <Company>Muscogee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 &amp; Procedures</dc:title>
  <dc:creator>Sinclair Hannah-gio B</dc:creator>
  <cp:lastModifiedBy>Sinclair Hannah-gio B</cp:lastModifiedBy>
  <cp:revision>52</cp:revision>
  <dcterms:created xsi:type="dcterms:W3CDTF">2018-08-06T18:06:41Z</dcterms:created>
  <dcterms:modified xsi:type="dcterms:W3CDTF">2018-08-13T18:13:47Z</dcterms:modified>
</cp:coreProperties>
</file>