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78"/>
  </p:handoutMasterIdLst>
  <p:sldIdLst>
    <p:sldId id="257" r:id="rId2"/>
    <p:sldId id="256" r:id="rId3"/>
    <p:sldId id="331" r:id="rId4"/>
    <p:sldId id="332" r:id="rId5"/>
    <p:sldId id="288" r:id="rId6"/>
    <p:sldId id="278" r:id="rId7"/>
    <p:sldId id="279" r:id="rId8"/>
    <p:sldId id="280" r:id="rId9"/>
    <p:sldId id="287" r:id="rId10"/>
    <p:sldId id="298" r:id="rId11"/>
    <p:sldId id="281" r:id="rId12"/>
    <p:sldId id="301" r:id="rId13"/>
    <p:sldId id="277" r:id="rId14"/>
    <p:sldId id="302" r:id="rId15"/>
    <p:sldId id="329" r:id="rId16"/>
    <p:sldId id="303" r:id="rId17"/>
    <p:sldId id="282" r:id="rId18"/>
    <p:sldId id="299" r:id="rId19"/>
    <p:sldId id="286" r:id="rId20"/>
    <p:sldId id="283" r:id="rId21"/>
    <p:sldId id="300" r:id="rId22"/>
    <p:sldId id="304" r:id="rId23"/>
    <p:sldId id="306" r:id="rId24"/>
    <p:sldId id="305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258" r:id="rId48"/>
    <p:sldId id="259" r:id="rId49"/>
    <p:sldId id="260" r:id="rId50"/>
    <p:sldId id="261" r:id="rId51"/>
    <p:sldId id="262" r:id="rId52"/>
    <p:sldId id="264" r:id="rId53"/>
    <p:sldId id="263" r:id="rId54"/>
    <p:sldId id="265" r:id="rId55"/>
    <p:sldId id="266" r:id="rId56"/>
    <p:sldId id="267" r:id="rId57"/>
    <p:sldId id="268" r:id="rId58"/>
    <p:sldId id="269" r:id="rId59"/>
    <p:sldId id="270" r:id="rId60"/>
    <p:sldId id="271" r:id="rId61"/>
    <p:sldId id="272" r:id="rId62"/>
    <p:sldId id="273" r:id="rId63"/>
    <p:sldId id="274" r:id="rId64"/>
    <p:sldId id="276" r:id="rId65"/>
    <p:sldId id="275" r:id="rId66"/>
    <p:sldId id="284" r:id="rId67"/>
    <p:sldId id="285" r:id="rId68"/>
    <p:sldId id="290" r:id="rId69"/>
    <p:sldId id="289" r:id="rId70"/>
    <p:sldId id="291" r:id="rId71"/>
    <p:sldId id="292" r:id="rId72"/>
    <p:sldId id="293" r:id="rId73"/>
    <p:sldId id="295" r:id="rId74"/>
    <p:sldId id="294" r:id="rId75"/>
    <p:sldId id="296" r:id="rId76"/>
    <p:sldId id="297" r:id="rId7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6862C9-5B89-40E0-9BD8-4BC7E9A51CA8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49FB80-280F-4C89-9A70-0987F39E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85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6B1D8B-8F4A-4CE2-9C99-49818EDEEDAD}" type="datetimeFigureOut">
              <a:rPr lang="es-ES_tradnl" smtClean="0"/>
              <a:t>31/08/2018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0C60D54-DFD6-4694-B1BC-5CDED1D15E80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8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1D8B-8F4A-4CE2-9C99-49818EDEEDAD}" type="datetimeFigureOut">
              <a:rPr lang="es-ES_tradnl" smtClean="0"/>
              <a:t>31/08/2018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0D54-DFD6-4694-B1BC-5CDED1D15E8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758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1D8B-8F4A-4CE2-9C99-49818EDEEDAD}" type="datetimeFigureOut">
              <a:rPr lang="es-ES_tradnl" smtClean="0"/>
              <a:t>31/08/2018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0D54-DFD6-4694-B1BC-5CDED1D15E8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340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1D8B-8F4A-4CE2-9C99-49818EDEEDAD}" type="datetimeFigureOut">
              <a:rPr lang="es-ES_tradnl" smtClean="0"/>
              <a:t>31/08/2018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0D54-DFD6-4694-B1BC-5CDED1D15E8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831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1D8B-8F4A-4CE2-9C99-49818EDEEDAD}" type="datetimeFigureOut">
              <a:rPr lang="es-ES_tradnl" smtClean="0"/>
              <a:t>31/08/2018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0D54-DFD6-4694-B1BC-5CDED1D15E80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5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1D8B-8F4A-4CE2-9C99-49818EDEEDAD}" type="datetimeFigureOut">
              <a:rPr lang="es-ES_tradnl" smtClean="0"/>
              <a:t>31/08/2018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0D54-DFD6-4694-B1BC-5CDED1D15E8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384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1D8B-8F4A-4CE2-9C99-49818EDEEDAD}" type="datetimeFigureOut">
              <a:rPr lang="es-ES_tradnl" smtClean="0"/>
              <a:t>31/08/2018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0D54-DFD6-4694-B1BC-5CDED1D15E8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031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1D8B-8F4A-4CE2-9C99-49818EDEEDAD}" type="datetimeFigureOut">
              <a:rPr lang="es-ES_tradnl" smtClean="0"/>
              <a:t>31/08/2018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0D54-DFD6-4694-B1BC-5CDED1D15E8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05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1D8B-8F4A-4CE2-9C99-49818EDEEDAD}" type="datetimeFigureOut">
              <a:rPr lang="es-ES_tradnl" smtClean="0"/>
              <a:t>31/08/2018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0D54-DFD6-4694-B1BC-5CDED1D15E8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684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1D8B-8F4A-4CE2-9C99-49818EDEEDAD}" type="datetimeFigureOut">
              <a:rPr lang="es-ES_tradnl" smtClean="0"/>
              <a:t>31/08/2018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0D54-DFD6-4694-B1BC-5CDED1D15E8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693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1D8B-8F4A-4CE2-9C99-49818EDEEDAD}" type="datetimeFigureOut">
              <a:rPr lang="es-ES_tradnl" smtClean="0"/>
              <a:t>31/08/2018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0D54-DFD6-4694-B1BC-5CDED1D15E8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14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46B1D8B-8F4A-4CE2-9C99-49818EDEEDAD}" type="datetimeFigureOut">
              <a:rPr lang="es-ES_tradnl" smtClean="0"/>
              <a:t>31/08/2018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0C60D54-DFD6-4694-B1BC-5CDED1D15E8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504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9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.jpeg"/><Relationship Id="rId2" Type="http://schemas.openxmlformats.org/officeDocument/2006/relationships/tags" Target="../tags/tag2.xml"/><Relationship Id="rId16" Type="http://schemas.openxmlformats.org/officeDocument/2006/relationships/image" Target="../media/image12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1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tags" Target="../tags/tag37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1" Type="http://schemas.openxmlformats.org/officeDocument/2006/relationships/tags" Target="../tags/tag32.xml"/><Relationship Id="rId34" Type="http://schemas.openxmlformats.org/officeDocument/2006/relationships/tags" Target="../tags/tag45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tags" Target="../tags/tag36.xml"/><Relationship Id="rId33" Type="http://schemas.openxmlformats.org/officeDocument/2006/relationships/tags" Target="../tags/tag44.xml"/><Relationship Id="rId38" Type="http://schemas.openxmlformats.org/officeDocument/2006/relationships/tags" Target="../tags/tag49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29" Type="http://schemas.openxmlformats.org/officeDocument/2006/relationships/tags" Target="../tags/tag40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tags" Target="../tags/tag35.xml"/><Relationship Id="rId32" Type="http://schemas.openxmlformats.org/officeDocument/2006/relationships/tags" Target="../tags/tag43.xml"/><Relationship Id="rId37" Type="http://schemas.openxmlformats.org/officeDocument/2006/relationships/tags" Target="../tags/tag48.xml"/><Relationship Id="rId40" Type="http://schemas.openxmlformats.org/officeDocument/2006/relationships/image" Target="../media/image14.jpeg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28" Type="http://schemas.openxmlformats.org/officeDocument/2006/relationships/tags" Target="../tags/tag39.xml"/><Relationship Id="rId36" Type="http://schemas.openxmlformats.org/officeDocument/2006/relationships/tags" Target="../tags/tag47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31" Type="http://schemas.openxmlformats.org/officeDocument/2006/relationships/tags" Target="../tags/tag42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tags" Target="../tags/tag38.xml"/><Relationship Id="rId30" Type="http://schemas.openxmlformats.org/officeDocument/2006/relationships/tags" Target="../tags/tag41.xml"/><Relationship Id="rId35" Type="http://schemas.openxmlformats.org/officeDocument/2006/relationships/tags" Target="../tags/tag4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9" Type="http://schemas.openxmlformats.org/officeDocument/2006/relationships/tags" Target="../tags/tag93.xml"/><Relationship Id="rId21" Type="http://schemas.openxmlformats.org/officeDocument/2006/relationships/tags" Target="../tags/tag75.xml"/><Relationship Id="rId34" Type="http://schemas.openxmlformats.org/officeDocument/2006/relationships/tags" Target="../tags/tag88.xml"/><Relationship Id="rId42" Type="http://schemas.openxmlformats.org/officeDocument/2006/relationships/tags" Target="../tags/tag96.xml"/><Relationship Id="rId47" Type="http://schemas.openxmlformats.org/officeDocument/2006/relationships/tags" Target="../tags/tag101.xml"/><Relationship Id="rId50" Type="http://schemas.openxmlformats.org/officeDocument/2006/relationships/tags" Target="../tags/tag104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tags" Target="../tags/tag87.xml"/><Relationship Id="rId38" Type="http://schemas.openxmlformats.org/officeDocument/2006/relationships/tags" Target="../tags/tag92.xml"/><Relationship Id="rId46" Type="http://schemas.openxmlformats.org/officeDocument/2006/relationships/tags" Target="../tags/tag100.xml"/><Relationship Id="rId59" Type="http://schemas.openxmlformats.org/officeDocument/2006/relationships/image" Target="../media/image38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tags" Target="../tags/tag83.xml"/><Relationship Id="rId41" Type="http://schemas.openxmlformats.org/officeDocument/2006/relationships/tags" Target="../tags/tag95.xml"/><Relationship Id="rId54" Type="http://schemas.openxmlformats.org/officeDocument/2006/relationships/tags" Target="../tags/tag108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32" Type="http://schemas.openxmlformats.org/officeDocument/2006/relationships/tags" Target="../tags/tag86.xml"/><Relationship Id="rId37" Type="http://schemas.openxmlformats.org/officeDocument/2006/relationships/tags" Target="../tags/tag91.xml"/><Relationship Id="rId40" Type="http://schemas.openxmlformats.org/officeDocument/2006/relationships/tags" Target="../tags/tag94.xml"/><Relationship Id="rId45" Type="http://schemas.openxmlformats.org/officeDocument/2006/relationships/tags" Target="../tags/tag99.xml"/><Relationship Id="rId53" Type="http://schemas.openxmlformats.org/officeDocument/2006/relationships/tags" Target="../tags/tag107.xml"/><Relationship Id="rId58" Type="http://schemas.openxmlformats.org/officeDocument/2006/relationships/image" Target="../media/image15.jpe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tags" Target="../tags/tag82.xml"/><Relationship Id="rId36" Type="http://schemas.openxmlformats.org/officeDocument/2006/relationships/tags" Target="../tags/tag90.xml"/><Relationship Id="rId49" Type="http://schemas.openxmlformats.org/officeDocument/2006/relationships/tags" Target="../tags/tag103.xml"/><Relationship Id="rId57" Type="http://schemas.openxmlformats.org/officeDocument/2006/relationships/image" Target="../media/image6.jpe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tags" Target="../tags/tag85.xml"/><Relationship Id="rId44" Type="http://schemas.openxmlformats.org/officeDocument/2006/relationships/tags" Target="../tags/tag98.xml"/><Relationship Id="rId52" Type="http://schemas.openxmlformats.org/officeDocument/2006/relationships/tags" Target="../tags/tag106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30" Type="http://schemas.openxmlformats.org/officeDocument/2006/relationships/tags" Target="../tags/tag84.xml"/><Relationship Id="rId35" Type="http://schemas.openxmlformats.org/officeDocument/2006/relationships/tags" Target="../tags/tag89.xml"/><Relationship Id="rId43" Type="http://schemas.openxmlformats.org/officeDocument/2006/relationships/tags" Target="../tags/tag97.xml"/><Relationship Id="rId48" Type="http://schemas.openxmlformats.org/officeDocument/2006/relationships/tags" Target="../tags/tag102.xml"/><Relationship Id="rId56" Type="http://schemas.openxmlformats.org/officeDocument/2006/relationships/image" Target="../media/image37.jpeg"/><Relationship Id="rId8" Type="http://schemas.openxmlformats.org/officeDocument/2006/relationships/tags" Target="../tags/tag62.xml"/><Relationship Id="rId51" Type="http://schemas.openxmlformats.org/officeDocument/2006/relationships/tags" Target="../tags/tag105.xml"/><Relationship Id="rId3" Type="http://schemas.openxmlformats.org/officeDocument/2006/relationships/tags" Target="../tags/tag5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957" y="298229"/>
            <a:ext cx="5399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Haz Ahora 8.29</a:t>
            </a:r>
          </a:p>
          <a:p>
            <a:r>
              <a:rPr lang="es-ES_tradnl" sz="3600" b="1" dirty="0" smtClean="0"/>
              <a:t>1. </a:t>
            </a:r>
            <a:endParaRPr lang="es-ES_tradnl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20099" y="3292284"/>
            <a:ext cx="83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4</a:t>
            </a:r>
            <a:r>
              <a:rPr lang="es-ES_tradnl" sz="3600" b="1" dirty="0" smtClean="0"/>
              <a:t>. </a:t>
            </a:r>
            <a:endParaRPr lang="es-ES_tradnl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9957" y="3507874"/>
            <a:ext cx="83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3</a:t>
            </a:r>
            <a:r>
              <a:rPr lang="es-ES_tradnl" sz="3600" b="1" dirty="0" smtClean="0"/>
              <a:t>. </a:t>
            </a:r>
            <a:endParaRPr lang="es-ES_tradnl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20100" y="441334"/>
            <a:ext cx="83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2. </a:t>
            </a:r>
            <a:endParaRPr lang="es-ES_tradnl" sz="3600" b="1" dirty="0"/>
          </a:p>
        </p:txBody>
      </p:sp>
      <p:sp>
        <p:nvSpPr>
          <p:cNvPr id="8" name="AutoShape 2" descr="Image result for perfu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530" y="939584"/>
            <a:ext cx="3153103" cy="2352700"/>
          </a:xfrm>
          <a:prstGeom prst="rect">
            <a:avLst/>
          </a:prstGeom>
        </p:spPr>
      </p:pic>
      <p:pic>
        <p:nvPicPr>
          <p:cNvPr id="1028" name="Picture 4" descr="Image result for tow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14" y="722017"/>
            <a:ext cx="2175088" cy="257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amous people shampooing their ha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22" y="3938615"/>
            <a:ext cx="3594714" cy="2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672" y="3650166"/>
            <a:ext cx="3520551" cy="234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 se lava las </a:t>
            </a:r>
            <a:r>
              <a:rPr lang="en-US" dirty="0" err="1" smtClean="0"/>
              <a:t>manos</a:t>
            </a:r>
            <a:r>
              <a:rPr lang="en-US" dirty="0" smtClean="0"/>
              <a:t> con </a:t>
            </a:r>
            <a:r>
              <a:rPr lang="en-US" dirty="0" err="1" smtClean="0"/>
              <a:t>jabón</a:t>
            </a:r>
            <a:endParaRPr lang="en-US" dirty="0"/>
          </a:p>
        </p:txBody>
      </p:sp>
      <p:pic>
        <p:nvPicPr>
          <p:cNvPr id="4" name="Picture 2" descr="Image result for to wash your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11" y="1673988"/>
            <a:ext cx="6323098" cy="47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5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eyonce sh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19" y="849745"/>
            <a:ext cx="5107709" cy="51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406" y="701963"/>
            <a:ext cx="10243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Beyonce</a:t>
            </a:r>
            <a:r>
              <a:rPr lang="en-US" sz="4400" dirty="0" smtClean="0"/>
              <a:t> se </a:t>
            </a:r>
            <a:r>
              <a:rPr lang="en-US" sz="4400" dirty="0" err="1" smtClean="0"/>
              <a:t>ducha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1028" name="Picture 4" descr="Image result for show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47" y="2998354"/>
            <a:ext cx="4562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lava el </a:t>
            </a:r>
            <a:r>
              <a:rPr lang="en-US" dirty="0" err="1" smtClean="0"/>
              <a:t>pelo</a:t>
            </a:r>
            <a:r>
              <a:rPr lang="en-US" dirty="0" smtClean="0"/>
              <a:t> con </a:t>
            </a:r>
            <a:r>
              <a:rPr lang="en-US" dirty="0" err="1" smtClean="0"/>
              <a:t>champú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wash hair with shamp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740" y="1882833"/>
            <a:ext cx="61722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famous people hair brush 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42" y="1580124"/>
            <a:ext cx="6877746" cy="45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115" y="635193"/>
            <a:ext cx="10243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Ella se </a:t>
            </a:r>
            <a:r>
              <a:rPr lang="en-US" sz="4400" dirty="0" err="1" smtClean="0"/>
              <a:t>peina</a:t>
            </a:r>
            <a:r>
              <a:rPr lang="en-US" sz="4400" dirty="0" smtClean="0"/>
              <a:t> el </a:t>
            </a:r>
            <a:r>
              <a:rPr lang="en-US" sz="4400" dirty="0" err="1" smtClean="0"/>
              <a:t>pelo</a:t>
            </a:r>
            <a:r>
              <a:rPr lang="en-US" sz="4400" dirty="0" smtClean="0"/>
              <a:t> con el </a:t>
            </a:r>
            <a:r>
              <a:rPr lang="en-US" sz="4400" dirty="0" err="1" smtClean="0"/>
              <a:t>peine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667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Enrique se pone </a:t>
            </a:r>
            <a:r>
              <a:rPr lang="en-US" dirty="0" err="1" smtClean="0"/>
              <a:t>desodorante</a:t>
            </a:r>
            <a:endParaRPr lang="en-US" dirty="0"/>
          </a:p>
        </p:txBody>
      </p:sp>
      <p:pic>
        <p:nvPicPr>
          <p:cNvPr id="8194" name="Picture 2" descr="Image result for put on deodora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66" y="1965960"/>
            <a:ext cx="6254678" cy="41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picture to the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lphaUcPeriod"/>
            </a:pPr>
            <a:r>
              <a:rPr lang="en-US" dirty="0" smtClean="0"/>
              <a:t>Miguel se </a:t>
            </a:r>
            <a:r>
              <a:rPr lang="en-US" dirty="0" err="1" smtClean="0"/>
              <a:t>despierta</a:t>
            </a:r>
            <a:r>
              <a:rPr lang="en-US" dirty="0" smtClean="0"/>
              <a:t> </a:t>
            </a:r>
          </a:p>
          <a:p>
            <a:pPr marL="502920" indent="-457200">
              <a:buAutoNum type="alphaUcPeriod"/>
            </a:pPr>
            <a:r>
              <a:rPr lang="en-US" dirty="0" smtClean="0"/>
              <a:t>Luisa </a:t>
            </a:r>
            <a:r>
              <a:rPr lang="en-US" dirty="0" err="1" smtClean="0"/>
              <a:t>usa</a:t>
            </a:r>
            <a:r>
              <a:rPr lang="en-US" dirty="0" smtClean="0"/>
              <a:t> el </a:t>
            </a:r>
            <a:r>
              <a:rPr lang="en-US" dirty="0" err="1" smtClean="0"/>
              <a:t>cepillo</a:t>
            </a:r>
            <a:r>
              <a:rPr lang="en-US" dirty="0" smtClean="0"/>
              <a:t> de </a:t>
            </a:r>
            <a:r>
              <a:rPr lang="en-US" dirty="0" err="1" smtClean="0"/>
              <a:t>dientes</a:t>
            </a:r>
            <a:r>
              <a:rPr lang="en-US" dirty="0" smtClean="0"/>
              <a:t> </a:t>
            </a:r>
          </a:p>
          <a:p>
            <a:pPr marL="502920" indent="-457200">
              <a:buAutoNum type="alphaUcPeriod"/>
            </a:pPr>
            <a:r>
              <a:rPr lang="en-US" dirty="0" smtClean="0"/>
              <a:t>Maria se </a:t>
            </a:r>
            <a:r>
              <a:rPr lang="en-US" dirty="0" err="1" smtClean="0"/>
              <a:t>peina</a:t>
            </a:r>
            <a:r>
              <a:rPr lang="en-US" dirty="0" smtClean="0"/>
              <a:t> el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</a:p>
          <a:p>
            <a:pPr marL="502920" indent="-457200">
              <a:buAutoNum type="alphaUcPeriod"/>
            </a:pPr>
            <a:r>
              <a:rPr lang="en-US" dirty="0" smtClean="0"/>
              <a:t>Ella se </a:t>
            </a:r>
            <a:r>
              <a:rPr lang="en-US" dirty="0" err="1" smtClean="0"/>
              <a:t>ducha</a:t>
            </a:r>
            <a:r>
              <a:rPr lang="en-US" dirty="0" smtClean="0"/>
              <a:t> </a:t>
            </a:r>
          </a:p>
          <a:p>
            <a:pPr marL="45720" indent="0">
              <a:buNone/>
            </a:pPr>
            <a:r>
              <a:rPr lang="en-US" dirty="0" smtClean="0"/>
              <a:t>1. 			2. 		3. 			4.		5.  </a:t>
            </a:r>
            <a:endParaRPr lang="en-US" dirty="0"/>
          </a:p>
        </p:txBody>
      </p:sp>
      <p:pic>
        <p:nvPicPr>
          <p:cNvPr id="4" name="Picture 2" descr="Image result for waking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9" y="4484640"/>
            <a:ext cx="2595990" cy="191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beyonce sh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29" y="4480376"/>
            <a:ext cx="1914857" cy="191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brushing tee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26" y="4484640"/>
            <a:ext cx="2745152" cy="191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famous people hair brush m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77" y="4484639"/>
            <a:ext cx="2043000" cy="191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man shav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777" y="4508333"/>
            <a:ext cx="2062495" cy="18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43" y="701040"/>
            <a:ext cx="4362651" cy="1356360"/>
          </a:xfrm>
        </p:spPr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chicas</a:t>
            </a:r>
            <a:r>
              <a:rPr lang="en-US" dirty="0" smtClean="0"/>
              <a:t> se </a:t>
            </a:r>
            <a:r>
              <a:rPr lang="en-US" dirty="0" err="1" smtClean="0"/>
              <a:t>ponen</a:t>
            </a:r>
            <a:r>
              <a:rPr lang="en-US" dirty="0" smtClean="0"/>
              <a:t> el perfume</a:t>
            </a:r>
            <a:endParaRPr lang="en-US" dirty="0"/>
          </a:p>
        </p:txBody>
      </p:sp>
      <p:pic>
        <p:nvPicPr>
          <p:cNvPr id="9218" name="Picture 2" descr="Image result for put on perfu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0" y="2451435"/>
            <a:ext cx="5230522" cy="359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98920" y="795689"/>
            <a:ext cx="436265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Los </a:t>
            </a:r>
            <a:r>
              <a:rPr lang="en-US" dirty="0" err="1" smtClean="0"/>
              <a:t>chicos</a:t>
            </a:r>
            <a:r>
              <a:rPr lang="en-US" dirty="0" smtClean="0"/>
              <a:t> se </a:t>
            </a:r>
            <a:r>
              <a:rPr lang="en-US" dirty="0" err="1" smtClean="0"/>
              <a:t>ponen</a:t>
            </a:r>
            <a:r>
              <a:rPr lang="en-US" dirty="0" smtClean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agua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colonia</a:t>
            </a:r>
            <a:endParaRPr lang="en-US" dirty="0"/>
          </a:p>
        </p:txBody>
      </p:sp>
      <p:pic>
        <p:nvPicPr>
          <p:cNvPr id="6" name="Picture 2" descr="Image result for put on colog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938" y="2324565"/>
            <a:ext cx="5330826" cy="355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8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having le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91" y="1793636"/>
            <a:ext cx="641032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9654" y="681375"/>
            <a:ext cx="10243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Las </a:t>
            </a:r>
            <a:r>
              <a:rPr lang="en-US" sz="4400" dirty="0" err="1" smtClean="0"/>
              <a:t>chicas</a:t>
            </a:r>
            <a:r>
              <a:rPr lang="en-US" sz="4400" dirty="0" smtClean="0"/>
              <a:t> se </a:t>
            </a:r>
            <a:r>
              <a:rPr lang="en-US" sz="4400" dirty="0" err="1" smtClean="0"/>
              <a:t>afeitan</a:t>
            </a:r>
            <a:r>
              <a:rPr lang="en-US" sz="4400" dirty="0" smtClean="0"/>
              <a:t> las </a:t>
            </a:r>
            <a:r>
              <a:rPr lang="en-US" sz="4400" dirty="0" err="1" smtClean="0"/>
              <a:t>piernas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557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Manolo se </a:t>
            </a:r>
            <a:r>
              <a:rPr lang="en-US" dirty="0" err="1" smtClean="0"/>
              <a:t>afeita</a:t>
            </a:r>
            <a:r>
              <a:rPr lang="en-US" dirty="0" smtClean="0"/>
              <a:t> la </a:t>
            </a:r>
            <a:r>
              <a:rPr lang="en-US" dirty="0" err="1" smtClean="0"/>
              <a:t>cara</a:t>
            </a:r>
            <a:r>
              <a:rPr lang="en-US" dirty="0" smtClean="0"/>
              <a:t> con la crema de </a:t>
            </a:r>
            <a:r>
              <a:rPr lang="en-US" dirty="0" err="1" smtClean="0"/>
              <a:t>afeitar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Image result for man sha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1" y="1792842"/>
            <a:ext cx="6868744" cy="456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3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to put on make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47" y="1596339"/>
            <a:ext cx="6356062" cy="43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9654" y="681375"/>
            <a:ext cx="10243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Julissa se </a:t>
            </a:r>
            <a:r>
              <a:rPr lang="en-US" sz="4400" dirty="0" err="1" smtClean="0"/>
              <a:t>maquilla</a:t>
            </a:r>
            <a:r>
              <a:rPr lang="en-US" sz="4400" dirty="0" smtClean="0"/>
              <a:t> con el </a:t>
            </a:r>
            <a:r>
              <a:rPr lang="en-US" sz="4400" dirty="0" err="1" smtClean="0"/>
              <a:t>maquillje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3" name="SMARTInkShape-123"/>
          <p:cNvSpPr/>
          <p:nvPr>
            <p:custDataLst>
              <p:tags r:id="rId1"/>
            </p:custDataLst>
          </p:nvPr>
        </p:nvSpPr>
        <p:spPr>
          <a:xfrm>
            <a:off x="3548509" y="1479573"/>
            <a:ext cx="21880" cy="8024"/>
          </a:xfrm>
          <a:custGeom>
            <a:avLst/>
            <a:gdLst/>
            <a:ahLst/>
            <a:cxnLst/>
            <a:rect l="0" t="0" r="0" b="0"/>
            <a:pathLst>
              <a:path w="21880" h="8024">
                <a:moveTo>
                  <a:pt x="21879" y="5092"/>
                </a:moveTo>
                <a:lnTo>
                  <a:pt x="21879" y="5092"/>
                </a:lnTo>
                <a:lnTo>
                  <a:pt x="21515" y="4445"/>
                </a:lnTo>
                <a:lnTo>
                  <a:pt x="20269" y="239"/>
                </a:lnTo>
                <a:lnTo>
                  <a:pt x="14730" y="0"/>
                </a:lnTo>
                <a:lnTo>
                  <a:pt x="8947" y="4346"/>
                </a:lnTo>
                <a:lnTo>
                  <a:pt x="2308" y="6066"/>
                </a:lnTo>
                <a:lnTo>
                  <a:pt x="0" y="80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1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mous people toothbr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96" y="764499"/>
            <a:ext cx="3971788" cy="223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amous people hair dr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86" y="731504"/>
            <a:ext cx="3969180" cy="223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amous people hair brush m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96" y="3569632"/>
            <a:ext cx="3921698" cy="261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an shav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51" y="3569632"/>
            <a:ext cx="4159721" cy="27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036" y="217144"/>
            <a:ext cx="4909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Haz Ahora 8.30</a:t>
            </a:r>
          </a:p>
          <a:p>
            <a:r>
              <a:rPr lang="es-ES_tradnl" sz="3600" b="1" dirty="0" smtClean="0"/>
              <a:t>1. </a:t>
            </a:r>
            <a:endParaRPr lang="es-ES_tradnl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25478" y="3538204"/>
            <a:ext cx="286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4. </a:t>
            </a:r>
            <a:endParaRPr lang="es-ES_tradnl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3012" y="3571524"/>
            <a:ext cx="83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3</a:t>
            </a:r>
            <a:r>
              <a:rPr lang="es-ES_tradnl" sz="3600" b="1" dirty="0" smtClean="0"/>
              <a:t>. </a:t>
            </a:r>
            <a:endParaRPr lang="es-ES_tradnl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20100" y="441334"/>
            <a:ext cx="83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2. </a:t>
            </a:r>
            <a:endParaRPr lang="es-ES_tradnl" sz="3600" b="1" dirty="0"/>
          </a:p>
        </p:txBody>
      </p:sp>
    </p:spTree>
    <p:extLst>
      <p:ext uri="{BB962C8B-B14F-4D97-AF65-F5344CB8AC3E}">
        <p14:creationId xmlns:p14="http://schemas.microsoft.com/office/powerpoint/2010/main" val="18973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famous people hair dr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91" y="1886842"/>
            <a:ext cx="7466636" cy="41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4164" y="884575"/>
            <a:ext cx="10243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Julissa se </a:t>
            </a:r>
            <a:r>
              <a:rPr lang="en-US" sz="4400" dirty="0" err="1" smtClean="0"/>
              <a:t>seca</a:t>
            </a:r>
            <a:r>
              <a:rPr lang="en-US" sz="4400" dirty="0" smtClean="0"/>
              <a:t> el </a:t>
            </a:r>
            <a:r>
              <a:rPr lang="en-US" sz="4400" dirty="0" err="1" smtClean="0"/>
              <a:t>pelo</a:t>
            </a:r>
            <a:r>
              <a:rPr lang="en-US" sz="4400" dirty="0" smtClean="0"/>
              <a:t> con el </a:t>
            </a:r>
            <a:r>
              <a:rPr lang="en-US" sz="4400" dirty="0" err="1" smtClean="0"/>
              <a:t>secador</a:t>
            </a:r>
            <a:r>
              <a:rPr lang="en-US" sz="4400" dirty="0" smtClean="0"/>
              <a:t> de </a:t>
            </a:r>
            <a:r>
              <a:rPr lang="en-US" sz="4400" dirty="0" err="1" smtClean="0"/>
              <a:t>pelo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380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967" y="761647"/>
            <a:ext cx="9875520" cy="1356360"/>
          </a:xfrm>
        </p:spPr>
        <p:txBody>
          <a:bodyPr/>
          <a:lstStyle/>
          <a:p>
            <a:r>
              <a:rPr lang="en-US" dirty="0" smtClean="0"/>
              <a:t>Daniel se </a:t>
            </a:r>
            <a:r>
              <a:rPr lang="en-US" dirty="0" err="1" smtClean="0"/>
              <a:t>seca</a:t>
            </a:r>
            <a:r>
              <a:rPr lang="en-US" dirty="0" smtClean="0"/>
              <a:t> el </a:t>
            </a:r>
            <a:r>
              <a:rPr lang="en-US" dirty="0" err="1" smtClean="0"/>
              <a:t>pelo</a:t>
            </a:r>
            <a:r>
              <a:rPr lang="en-US" dirty="0" smtClean="0"/>
              <a:t> con </a:t>
            </a:r>
            <a:r>
              <a:rPr lang="en-US" dirty="0" err="1" smtClean="0"/>
              <a:t>toalla</a:t>
            </a:r>
            <a:endParaRPr lang="en-US" dirty="0"/>
          </a:p>
        </p:txBody>
      </p:sp>
      <p:pic>
        <p:nvPicPr>
          <p:cNvPr id="2050" name="Picture 2" descr="Image result for towel drying 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44" y="2118007"/>
            <a:ext cx="5742184" cy="420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8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Angelica se </a:t>
            </a:r>
            <a:r>
              <a:rPr lang="en-US" dirty="0" err="1" smtClean="0"/>
              <a:t>mira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espejo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look at yourself in the mi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19274"/>
            <a:ext cx="97536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5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niño</a:t>
            </a:r>
            <a:r>
              <a:rPr lang="en-US" dirty="0" smtClean="0"/>
              <a:t> se </a:t>
            </a:r>
            <a:r>
              <a:rPr lang="en-US" dirty="0" err="1" smtClean="0"/>
              <a:t>viste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to get dres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84" y="1698106"/>
            <a:ext cx="7159625" cy="475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Manuel sale para </a:t>
            </a:r>
            <a:r>
              <a:rPr lang="en-US" dirty="0" err="1" smtClean="0"/>
              <a:t>escuela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leave fo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94" y="2176462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39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Monica se </a:t>
            </a:r>
            <a:r>
              <a:rPr lang="en-US" dirty="0" err="1" smtClean="0"/>
              <a:t>quita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87" y="2366840"/>
            <a:ext cx="6447355" cy="362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5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las 10 de la </a:t>
            </a:r>
            <a:r>
              <a:rPr lang="en-US" dirty="0" err="1" smtClean="0"/>
              <a:t>noche</a:t>
            </a:r>
            <a:r>
              <a:rPr lang="en-US" dirty="0" smtClean="0"/>
              <a:t> se </a:t>
            </a:r>
            <a:r>
              <a:rPr lang="en-US" dirty="0" err="1" smtClean="0"/>
              <a:t>duerme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going to 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42" y="1965960"/>
            <a:ext cx="5774647" cy="433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aking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01" y="1318077"/>
            <a:ext cx="7401363" cy="472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9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get out of 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38" y="1410300"/>
            <a:ext cx="6332708" cy="48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rushing tee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41" y="1370802"/>
            <a:ext cx="7289570" cy="48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946" y="152086"/>
            <a:ext cx="9875520" cy="1356360"/>
          </a:xfrm>
        </p:spPr>
        <p:txBody>
          <a:bodyPr/>
          <a:lstStyle/>
          <a:p>
            <a:r>
              <a:rPr lang="en-US" dirty="0" err="1" smtClean="0"/>
              <a:t>Haz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8.28.18</a:t>
            </a:r>
            <a:br>
              <a:rPr lang="en-US" dirty="0" smtClean="0"/>
            </a:br>
            <a:r>
              <a:rPr lang="en-US" dirty="0" smtClean="0"/>
              <a:t>Match the picture to the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1" y="1434555"/>
            <a:ext cx="11006387" cy="3203170"/>
          </a:xfrm>
        </p:spPr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en-US" sz="2400" dirty="0" smtClean="0"/>
              <a:t>Luisa se </a:t>
            </a:r>
            <a:r>
              <a:rPr lang="en-US" sz="2400" dirty="0" err="1" smtClean="0"/>
              <a:t>levanta</a:t>
            </a:r>
            <a:r>
              <a:rPr lang="en-US" sz="2400" dirty="0" smtClean="0"/>
              <a:t> </a:t>
            </a:r>
            <a:endParaRPr lang="en-US" sz="2400" dirty="0"/>
          </a:p>
          <a:p>
            <a:pPr marL="502920" indent="-457200">
              <a:buAutoNum type="arabicPeriod"/>
            </a:pPr>
            <a:r>
              <a:rPr lang="en-US" sz="2400" dirty="0" smtClean="0"/>
              <a:t>Manolo se </a:t>
            </a:r>
            <a:r>
              <a:rPr lang="en-US" sz="2400" dirty="0" err="1" smtClean="0"/>
              <a:t>afeita</a:t>
            </a:r>
            <a:endParaRPr lang="en-US" sz="2400" dirty="0"/>
          </a:p>
          <a:p>
            <a:pPr marL="502920" indent="-457200">
              <a:buAutoNum type="arabicPeriod"/>
            </a:pPr>
            <a:r>
              <a:rPr lang="en-US" sz="2400" dirty="0" smtClean="0"/>
              <a:t>Maria se pone </a:t>
            </a:r>
            <a:r>
              <a:rPr lang="en-US" sz="2400" dirty="0" err="1" smtClean="0"/>
              <a:t>desodorante</a:t>
            </a:r>
            <a:endParaRPr lang="en-US" sz="2400" dirty="0"/>
          </a:p>
          <a:p>
            <a:pPr marL="502920" indent="-457200">
              <a:buAutoNum type="arabicPeriod"/>
            </a:pPr>
            <a:r>
              <a:rPr lang="en-US" sz="2400" dirty="0" smtClean="0"/>
              <a:t>Ella se lava el </a:t>
            </a:r>
            <a:r>
              <a:rPr lang="en-US" sz="2400" dirty="0" err="1" smtClean="0"/>
              <a:t>pelo</a:t>
            </a:r>
            <a:r>
              <a:rPr lang="en-US" sz="2400" dirty="0" smtClean="0"/>
              <a:t> </a:t>
            </a:r>
          </a:p>
          <a:p>
            <a:pPr marL="502920" indent="-457200">
              <a:buAutoNum type="arabicPeriod"/>
            </a:pPr>
            <a:r>
              <a:rPr lang="en-US" sz="2400" dirty="0" smtClean="0"/>
              <a:t>Los </a:t>
            </a:r>
            <a:r>
              <a:rPr lang="en-US" sz="2400" dirty="0" err="1" smtClean="0"/>
              <a:t>chicos</a:t>
            </a:r>
            <a:r>
              <a:rPr lang="en-US" sz="2400" dirty="0" smtClean="0"/>
              <a:t> </a:t>
            </a:r>
            <a:r>
              <a:rPr lang="en-US" sz="2400" dirty="0" err="1" smtClean="0"/>
              <a:t>usan</a:t>
            </a:r>
            <a:r>
              <a:rPr lang="en-US" sz="2400" dirty="0" smtClean="0"/>
              <a:t> </a:t>
            </a:r>
            <a:r>
              <a:rPr lang="en-US" sz="2400" dirty="0" err="1" smtClean="0"/>
              <a:t>agua</a:t>
            </a:r>
            <a:r>
              <a:rPr lang="en-US" sz="2400" dirty="0" smtClean="0"/>
              <a:t> de </a:t>
            </a:r>
            <a:r>
              <a:rPr lang="en-US" sz="2400" dirty="0" err="1" smtClean="0"/>
              <a:t>colonia</a:t>
            </a:r>
            <a:r>
              <a:rPr lang="en-US" sz="2400" dirty="0" smtClean="0"/>
              <a:t> </a:t>
            </a:r>
          </a:p>
          <a:p>
            <a:pPr marL="45720" indent="0">
              <a:buNone/>
            </a:pPr>
            <a:r>
              <a:rPr lang="en-US" dirty="0" smtClean="0"/>
              <a:t>A. 			B. 		             C. 		D.		                E.  </a:t>
            </a:r>
            <a:endParaRPr lang="en-US" dirty="0"/>
          </a:p>
        </p:txBody>
      </p:sp>
      <p:pic>
        <p:nvPicPr>
          <p:cNvPr id="1026" name="Picture 2" descr="Image result for spraying cologne for m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" y="4447672"/>
            <a:ext cx="2448778" cy="200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n shavi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09" y="4447670"/>
            <a:ext cx="2485505" cy="200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etting out of be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679" y="4447670"/>
            <a:ext cx="2202207" cy="200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ashing hai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67" y="4447670"/>
            <a:ext cx="2428905" cy="200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ut on deodoran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604" y="4447672"/>
            <a:ext cx="2119724" cy="200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3" name="SMARTInkShape-111"/>
          <p:cNvSpPr/>
          <p:nvPr>
            <p:custDataLst>
              <p:tags r:id="rId1"/>
            </p:custDataLst>
          </p:nvPr>
        </p:nvSpPr>
        <p:spPr>
          <a:xfrm>
            <a:off x="3220444" y="1581150"/>
            <a:ext cx="322857" cy="297845"/>
          </a:xfrm>
          <a:custGeom>
            <a:avLst/>
            <a:gdLst/>
            <a:ahLst/>
            <a:cxnLst/>
            <a:rect l="0" t="0" r="0" b="0"/>
            <a:pathLst>
              <a:path w="322857" h="297845">
                <a:moveTo>
                  <a:pt x="303806" y="12700"/>
                </a:moveTo>
                <a:lnTo>
                  <a:pt x="303806" y="12700"/>
                </a:lnTo>
                <a:lnTo>
                  <a:pt x="303806" y="9329"/>
                </a:lnTo>
                <a:lnTo>
                  <a:pt x="303101" y="8336"/>
                </a:lnTo>
                <a:lnTo>
                  <a:pt x="301924" y="7674"/>
                </a:lnTo>
                <a:lnTo>
                  <a:pt x="297718" y="6428"/>
                </a:lnTo>
                <a:lnTo>
                  <a:pt x="294162" y="6373"/>
                </a:lnTo>
                <a:lnTo>
                  <a:pt x="290583" y="4479"/>
                </a:lnTo>
                <a:lnTo>
                  <a:pt x="285907" y="885"/>
                </a:lnTo>
                <a:lnTo>
                  <a:pt x="279914" y="175"/>
                </a:lnTo>
                <a:lnTo>
                  <a:pt x="235366" y="0"/>
                </a:lnTo>
                <a:lnTo>
                  <a:pt x="224653" y="706"/>
                </a:lnTo>
                <a:lnTo>
                  <a:pt x="193835" y="11245"/>
                </a:lnTo>
                <a:lnTo>
                  <a:pt x="185223" y="16424"/>
                </a:lnTo>
                <a:lnTo>
                  <a:pt x="153438" y="27786"/>
                </a:lnTo>
                <a:lnTo>
                  <a:pt x="108189" y="62562"/>
                </a:lnTo>
                <a:lnTo>
                  <a:pt x="67430" y="97561"/>
                </a:lnTo>
                <a:lnTo>
                  <a:pt x="29816" y="143936"/>
                </a:lnTo>
                <a:lnTo>
                  <a:pt x="8199" y="181903"/>
                </a:lnTo>
                <a:lnTo>
                  <a:pt x="0" y="213861"/>
                </a:lnTo>
                <a:lnTo>
                  <a:pt x="1329" y="220403"/>
                </a:lnTo>
                <a:lnTo>
                  <a:pt x="16235" y="249091"/>
                </a:lnTo>
                <a:lnTo>
                  <a:pt x="16842" y="252844"/>
                </a:lnTo>
                <a:lnTo>
                  <a:pt x="18658" y="256052"/>
                </a:lnTo>
                <a:lnTo>
                  <a:pt x="38997" y="271900"/>
                </a:lnTo>
                <a:lnTo>
                  <a:pt x="57810" y="282283"/>
                </a:lnTo>
                <a:lnTo>
                  <a:pt x="100725" y="291421"/>
                </a:lnTo>
                <a:lnTo>
                  <a:pt x="146532" y="297844"/>
                </a:lnTo>
                <a:lnTo>
                  <a:pt x="160388" y="297565"/>
                </a:lnTo>
                <a:lnTo>
                  <a:pt x="204143" y="291564"/>
                </a:lnTo>
                <a:lnTo>
                  <a:pt x="251679" y="274885"/>
                </a:lnTo>
                <a:lnTo>
                  <a:pt x="265313" y="271712"/>
                </a:lnTo>
                <a:lnTo>
                  <a:pt x="286115" y="262291"/>
                </a:lnTo>
                <a:lnTo>
                  <a:pt x="302143" y="250457"/>
                </a:lnTo>
                <a:lnTo>
                  <a:pt x="315132" y="246323"/>
                </a:lnTo>
                <a:lnTo>
                  <a:pt x="322722" y="241387"/>
                </a:lnTo>
                <a:lnTo>
                  <a:pt x="322856" y="234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6" name="SMARTInkShape-Group76"/>
          <p:cNvGrpSpPr/>
          <p:nvPr/>
        </p:nvGrpSpPr>
        <p:grpSpPr>
          <a:xfrm>
            <a:off x="4686300" y="2546350"/>
            <a:ext cx="209551" cy="336551"/>
            <a:chOff x="4686300" y="2546350"/>
            <a:chExt cx="209551" cy="336551"/>
          </a:xfrm>
        </p:grpSpPr>
        <p:sp>
          <p:nvSpPr>
            <p:cNvPr id="1134" name="SMARTInkShape-112"/>
            <p:cNvSpPr/>
            <p:nvPr>
              <p:custDataLst>
                <p:tags r:id="rId10"/>
              </p:custDataLst>
            </p:nvPr>
          </p:nvSpPr>
          <p:spPr>
            <a:xfrm>
              <a:off x="4686300" y="2546350"/>
              <a:ext cx="209551" cy="336551"/>
            </a:xfrm>
            <a:custGeom>
              <a:avLst/>
              <a:gdLst/>
              <a:ahLst/>
              <a:cxnLst/>
              <a:rect l="0" t="0" r="0" b="0"/>
              <a:pathLst>
                <a:path w="209551" h="336551">
                  <a:moveTo>
                    <a:pt x="196850" y="0"/>
                  </a:moveTo>
                  <a:lnTo>
                    <a:pt x="196850" y="0"/>
                  </a:lnTo>
                  <a:lnTo>
                    <a:pt x="150156" y="0"/>
                  </a:lnTo>
                  <a:lnTo>
                    <a:pt x="141701" y="706"/>
                  </a:lnTo>
                  <a:lnTo>
                    <a:pt x="125843" y="5467"/>
                  </a:lnTo>
                  <a:lnTo>
                    <a:pt x="82362" y="10699"/>
                  </a:lnTo>
                  <a:lnTo>
                    <a:pt x="36115" y="12684"/>
                  </a:lnTo>
                  <a:lnTo>
                    <a:pt x="0" y="12700"/>
                  </a:lnTo>
                  <a:lnTo>
                    <a:pt x="0" y="38075"/>
                  </a:lnTo>
                  <a:lnTo>
                    <a:pt x="1882" y="43498"/>
                  </a:lnTo>
                  <a:lnTo>
                    <a:pt x="4364" y="48260"/>
                  </a:lnTo>
                  <a:lnTo>
                    <a:pt x="17599" y="95297"/>
                  </a:lnTo>
                  <a:lnTo>
                    <a:pt x="24038" y="138377"/>
                  </a:lnTo>
                  <a:lnTo>
                    <a:pt x="25347" y="182243"/>
                  </a:lnTo>
                  <a:lnTo>
                    <a:pt x="23515" y="217546"/>
                  </a:lnTo>
                  <a:lnTo>
                    <a:pt x="19312" y="251608"/>
                  </a:lnTo>
                  <a:lnTo>
                    <a:pt x="19052" y="293843"/>
                  </a:lnTo>
                  <a:lnTo>
                    <a:pt x="25393" y="323494"/>
                  </a:lnTo>
                  <a:lnTo>
                    <a:pt x="25398" y="327115"/>
                  </a:lnTo>
                  <a:lnTo>
                    <a:pt x="27281" y="330711"/>
                  </a:lnTo>
                  <a:lnTo>
                    <a:pt x="30867" y="335397"/>
                  </a:lnTo>
                  <a:lnTo>
                    <a:pt x="33239" y="336037"/>
                  </a:lnTo>
                  <a:lnTo>
                    <a:pt x="77969" y="336550"/>
                  </a:lnTo>
                  <a:lnTo>
                    <a:pt x="85453" y="335844"/>
                  </a:lnTo>
                  <a:lnTo>
                    <a:pt x="121988" y="324358"/>
                  </a:lnTo>
                  <a:lnTo>
                    <a:pt x="137629" y="323211"/>
                  </a:lnTo>
                  <a:lnTo>
                    <a:pt x="156918" y="318391"/>
                  </a:lnTo>
                  <a:lnTo>
                    <a:pt x="204442" y="317500"/>
                  </a:lnTo>
                  <a:lnTo>
                    <a:pt x="209550" y="317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113"/>
            <p:cNvSpPr/>
            <p:nvPr>
              <p:custDataLst>
                <p:tags r:id="rId11"/>
              </p:custDataLst>
            </p:nvPr>
          </p:nvSpPr>
          <p:spPr>
            <a:xfrm>
              <a:off x="4749800" y="273050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47352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1" name="SMARTInkShape-Group77"/>
          <p:cNvGrpSpPr/>
          <p:nvPr/>
        </p:nvGrpSpPr>
        <p:grpSpPr>
          <a:xfrm>
            <a:off x="3429000" y="1955803"/>
            <a:ext cx="380764" cy="450848"/>
            <a:chOff x="3429000" y="1955803"/>
            <a:chExt cx="380764" cy="450848"/>
          </a:xfrm>
        </p:grpSpPr>
        <p:sp>
          <p:nvSpPr>
            <p:cNvPr id="1137" name="SMARTInkShape-114"/>
            <p:cNvSpPr/>
            <p:nvPr>
              <p:custDataLst>
                <p:tags r:id="rId6"/>
              </p:custDataLst>
            </p:nvPr>
          </p:nvSpPr>
          <p:spPr>
            <a:xfrm>
              <a:off x="3435350" y="1955803"/>
              <a:ext cx="374414" cy="425448"/>
            </a:xfrm>
            <a:custGeom>
              <a:avLst/>
              <a:gdLst/>
              <a:ahLst/>
              <a:cxnLst/>
              <a:rect l="0" t="0" r="0" b="0"/>
              <a:pathLst>
                <a:path w="374414" h="425448">
                  <a:moveTo>
                    <a:pt x="82550" y="50797"/>
                  </a:moveTo>
                  <a:lnTo>
                    <a:pt x="82550" y="50797"/>
                  </a:lnTo>
                  <a:lnTo>
                    <a:pt x="77083" y="45330"/>
                  </a:lnTo>
                  <a:lnTo>
                    <a:pt x="76278" y="39057"/>
                  </a:lnTo>
                  <a:lnTo>
                    <a:pt x="80579" y="33217"/>
                  </a:lnTo>
                  <a:lnTo>
                    <a:pt x="82290" y="26566"/>
                  </a:lnTo>
                  <a:lnTo>
                    <a:pt x="85844" y="22372"/>
                  </a:lnTo>
                  <a:lnTo>
                    <a:pt x="89423" y="20525"/>
                  </a:lnTo>
                  <a:lnTo>
                    <a:pt x="91365" y="20032"/>
                  </a:lnTo>
                  <a:lnTo>
                    <a:pt x="111629" y="8979"/>
                  </a:lnTo>
                  <a:lnTo>
                    <a:pt x="158649" y="435"/>
                  </a:lnTo>
                  <a:lnTo>
                    <a:pt x="203591" y="0"/>
                  </a:lnTo>
                  <a:lnTo>
                    <a:pt x="211841" y="704"/>
                  </a:lnTo>
                  <a:lnTo>
                    <a:pt x="259194" y="15783"/>
                  </a:lnTo>
                  <a:lnTo>
                    <a:pt x="277645" y="25525"/>
                  </a:lnTo>
                  <a:lnTo>
                    <a:pt x="301998" y="45016"/>
                  </a:lnTo>
                  <a:lnTo>
                    <a:pt x="308494" y="52461"/>
                  </a:lnTo>
                  <a:lnTo>
                    <a:pt x="318673" y="60619"/>
                  </a:lnTo>
                  <a:lnTo>
                    <a:pt x="351038" y="103916"/>
                  </a:lnTo>
                  <a:lnTo>
                    <a:pt x="358717" y="117571"/>
                  </a:lnTo>
                  <a:lnTo>
                    <a:pt x="366594" y="135189"/>
                  </a:lnTo>
                  <a:lnTo>
                    <a:pt x="371949" y="143927"/>
                  </a:lnTo>
                  <a:lnTo>
                    <a:pt x="374413" y="163035"/>
                  </a:lnTo>
                  <a:lnTo>
                    <a:pt x="373874" y="174207"/>
                  </a:lnTo>
                  <a:lnTo>
                    <a:pt x="359539" y="214049"/>
                  </a:lnTo>
                  <a:lnTo>
                    <a:pt x="353587" y="220485"/>
                  </a:lnTo>
                  <a:lnTo>
                    <a:pt x="346944" y="226403"/>
                  </a:lnTo>
                  <a:lnTo>
                    <a:pt x="314163" y="266732"/>
                  </a:lnTo>
                  <a:lnTo>
                    <a:pt x="268869" y="309031"/>
                  </a:lnTo>
                  <a:lnTo>
                    <a:pt x="221259" y="341042"/>
                  </a:lnTo>
                  <a:lnTo>
                    <a:pt x="177742" y="360303"/>
                  </a:lnTo>
                  <a:lnTo>
                    <a:pt x="132465" y="382843"/>
                  </a:lnTo>
                  <a:lnTo>
                    <a:pt x="108481" y="392233"/>
                  </a:lnTo>
                  <a:lnTo>
                    <a:pt x="93212" y="401573"/>
                  </a:lnTo>
                  <a:lnTo>
                    <a:pt x="50681" y="413022"/>
                  </a:lnTo>
                  <a:lnTo>
                    <a:pt x="0" y="4254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115"/>
            <p:cNvSpPr/>
            <p:nvPr>
              <p:custDataLst>
                <p:tags r:id="rId7"/>
              </p:custDataLst>
            </p:nvPr>
          </p:nvSpPr>
          <p:spPr>
            <a:xfrm>
              <a:off x="3473450" y="1955880"/>
              <a:ext cx="25401" cy="450771"/>
            </a:xfrm>
            <a:custGeom>
              <a:avLst/>
              <a:gdLst/>
              <a:ahLst/>
              <a:cxnLst/>
              <a:rect l="0" t="0" r="0" b="0"/>
              <a:pathLst>
                <a:path w="25401" h="450771">
                  <a:moveTo>
                    <a:pt x="12700" y="31670"/>
                  </a:moveTo>
                  <a:lnTo>
                    <a:pt x="12700" y="31670"/>
                  </a:lnTo>
                  <a:lnTo>
                    <a:pt x="12700" y="22832"/>
                  </a:lnTo>
                  <a:lnTo>
                    <a:pt x="14582" y="18805"/>
                  </a:lnTo>
                  <a:lnTo>
                    <a:pt x="18167" y="13842"/>
                  </a:lnTo>
                  <a:lnTo>
                    <a:pt x="19027" y="6563"/>
                  </a:lnTo>
                  <a:lnTo>
                    <a:pt x="19050" y="0"/>
                  </a:lnTo>
                  <a:lnTo>
                    <a:pt x="19050" y="15031"/>
                  </a:lnTo>
                  <a:lnTo>
                    <a:pt x="25008" y="43284"/>
                  </a:lnTo>
                  <a:lnTo>
                    <a:pt x="25385" y="88661"/>
                  </a:lnTo>
                  <a:lnTo>
                    <a:pt x="25399" y="133553"/>
                  </a:lnTo>
                  <a:lnTo>
                    <a:pt x="25400" y="180936"/>
                  </a:lnTo>
                  <a:lnTo>
                    <a:pt x="25400" y="224966"/>
                  </a:lnTo>
                  <a:lnTo>
                    <a:pt x="25400" y="263886"/>
                  </a:lnTo>
                  <a:lnTo>
                    <a:pt x="24695" y="304572"/>
                  </a:lnTo>
                  <a:lnTo>
                    <a:pt x="19638" y="347894"/>
                  </a:lnTo>
                  <a:lnTo>
                    <a:pt x="18519" y="362981"/>
                  </a:lnTo>
                  <a:lnTo>
                    <a:pt x="11221" y="408639"/>
                  </a:lnTo>
                  <a:lnTo>
                    <a:pt x="6991" y="428942"/>
                  </a:lnTo>
                  <a:lnTo>
                    <a:pt x="6635" y="436600"/>
                  </a:lnTo>
                  <a:lnTo>
                    <a:pt x="5835" y="439207"/>
                  </a:lnTo>
                  <a:lnTo>
                    <a:pt x="4595" y="440944"/>
                  </a:lnTo>
                  <a:lnTo>
                    <a:pt x="908" y="443734"/>
                  </a:lnTo>
                  <a:lnTo>
                    <a:pt x="403" y="445996"/>
                  </a:lnTo>
                  <a:lnTo>
                    <a:pt x="0" y="4507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116"/>
            <p:cNvSpPr/>
            <p:nvPr>
              <p:custDataLst>
                <p:tags r:id="rId8"/>
              </p:custDataLst>
            </p:nvPr>
          </p:nvSpPr>
          <p:spPr>
            <a:xfrm>
              <a:off x="3486150" y="2006600"/>
              <a:ext cx="303784" cy="279401"/>
            </a:xfrm>
            <a:custGeom>
              <a:avLst/>
              <a:gdLst/>
              <a:ahLst/>
              <a:cxnLst/>
              <a:rect l="0" t="0" r="0" b="0"/>
              <a:pathLst>
                <a:path w="303784" h="279401">
                  <a:moveTo>
                    <a:pt x="0" y="12700"/>
                  </a:moveTo>
                  <a:lnTo>
                    <a:pt x="0" y="12700"/>
                  </a:lnTo>
                  <a:lnTo>
                    <a:pt x="0" y="6611"/>
                  </a:lnTo>
                  <a:lnTo>
                    <a:pt x="23342" y="5645"/>
                  </a:lnTo>
                  <a:lnTo>
                    <a:pt x="31761" y="1324"/>
                  </a:lnTo>
                  <a:lnTo>
                    <a:pt x="75698" y="15"/>
                  </a:lnTo>
                  <a:lnTo>
                    <a:pt x="120317" y="0"/>
                  </a:lnTo>
                  <a:lnTo>
                    <a:pt x="134741" y="706"/>
                  </a:lnTo>
                  <a:lnTo>
                    <a:pt x="179309" y="11245"/>
                  </a:lnTo>
                  <a:lnTo>
                    <a:pt x="223762" y="29651"/>
                  </a:lnTo>
                  <a:lnTo>
                    <a:pt x="253965" y="46332"/>
                  </a:lnTo>
                  <a:lnTo>
                    <a:pt x="270092" y="61501"/>
                  </a:lnTo>
                  <a:lnTo>
                    <a:pt x="277740" y="71923"/>
                  </a:lnTo>
                  <a:lnTo>
                    <a:pt x="290727" y="84005"/>
                  </a:lnTo>
                  <a:lnTo>
                    <a:pt x="296161" y="93800"/>
                  </a:lnTo>
                  <a:lnTo>
                    <a:pt x="303783" y="118820"/>
                  </a:lnTo>
                  <a:lnTo>
                    <a:pt x="299530" y="143546"/>
                  </a:lnTo>
                  <a:lnTo>
                    <a:pt x="289847" y="163350"/>
                  </a:lnTo>
                  <a:lnTo>
                    <a:pt x="283808" y="169732"/>
                  </a:lnTo>
                  <a:lnTo>
                    <a:pt x="277126" y="175625"/>
                  </a:lnTo>
                  <a:lnTo>
                    <a:pt x="265206" y="189025"/>
                  </a:lnTo>
                  <a:lnTo>
                    <a:pt x="219411" y="224306"/>
                  </a:lnTo>
                  <a:lnTo>
                    <a:pt x="188970" y="238287"/>
                  </a:lnTo>
                  <a:lnTo>
                    <a:pt x="144537" y="252053"/>
                  </a:lnTo>
                  <a:lnTo>
                    <a:pt x="8890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117"/>
            <p:cNvSpPr/>
            <p:nvPr>
              <p:custDataLst>
                <p:tags r:id="rId9"/>
              </p:custDataLst>
            </p:nvPr>
          </p:nvSpPr>
          <p:spPr>
            <a:xfrm>
              <a:off x="3429000" y="2001133"/>
              <a:ext cx="25401" cy="348368"/>
            </a:xfrm>
            <a:custGeom>
              <a:avLst/>
              <a:gdLst/>
              <a:ahLst/>
              <a:cxnLst/>
              <a:rect l="0" t="0" r="0" b="0"/>
              <a:pathLst>
                <a:path w="25401" h="3483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5" y="21320"/>
                  </a:lnTo>
                  <a:lnTo>
                    <a:pt x="5762" y="42116"/>
                  </a:lnTo>
                  <a:lnTo>
                    <a:pt x="10699" y="88027"/>
                  </a:lnTo>
                  <a:lnTo>
                    <a:pt x="13353" y="134646"/>
                  </a:lnTo>
                  <a:lnTo>
                    <a:pt x="18786" y="179981"/>
                  </a:lnTo>
                  <a:lnTo>
                    <a:pt x="20897" y="204045"/>
                  </a:lnTo>
                  <a:lnTo>
                    <a:pt x="25005" y="238687"/>
                  </a:lnTo>
                  <a:lnTo>
                    <a:pt x="25393" y="282720"/>
                  </a:lnTo>
                  <a:lnTo>
                    <a:pt x="25400" y="328083"/>
                  </a:lnTo>
                  <a:lnTo>
                    <a:pt x="25400" y="348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2" name="SMARTInkShape-118"/>
          <p:cNvSpPr/>
          <p:nvPr>
            <p:custDataLst>
              <p:tags r:id="rId2"/>
            </p:custDataLst>
          </p:nvPr>
        </p:nvSpPr>
        <p:spPr>
          <a:xfrm>
            <a:off x="3683000" y="3028950"/>
            <a:ext cx="393694" cy="444500"/>
          </a:xfrm>
          <a:custGeom>
            <a:avLst/>
            <a:gdLst/>
            <a:ahLst/>
            <a:cxnLst/>
            <a:rect l="0" t="0" r="0" b="0"/>
            <a:pathLst>
              <a:path w="393694" h="444500">
                <a:moveTo>
                  <a:pt x="25400" y="63500"/>
                </a:moveTo>
                <a:lnTo>
                  <a:pt x="25400" y="63500"/>
                </a:lnTo>
                <a:lnTo>
                  <a:pt x="19933" y="68967"/>
                </a:lnTo>
                <a:lnTo>
                  <a:pt x="19312" y="72960"/>
                </a:lnTo>
                <a:lnTo>
                  <a:pt x="19051" y="103719"/>
                </a:lnTo>
                <a:lnTo>
                  <a:pt x="17169" y="107951"/>
                </a:lnTo>
                <a:lnTo>
                  <a:pt x="15679" y="110067"/>
                </a:lnTo>
                <a:lnTo>
                  <a:pt x="13583" y="119788"/>
                </a:lnTo>
                <a:lnTo>
                  <a:pt x="12701" y="166586"/>
                </a:lnTo>
                <a:lnTo>
                  <a:pt x="11995" y="174227"/>
                </a:lnTo>
                <a:lnTo>
                  <a:pt x="6938" y="194661"/>
                </a:lnTo>
                <a:lnTo>
                  <a:pt x="6353" y="241703"/>
                </a:lnTo>
                <a:lnTo>
                  <a:pt x="5646" y="249240"/>
                </a:lnTo>
                <a:lnTo>
                  <a:pt x="1324" y="261709"/>
                </a:lnTo>
                <a:lnTo>
                  <a:pt x="2" y="308976"/>
                </a:lnTo>
                <a:lnTo>
                  <a:pt x="0" y="349250"/>
                </a:lnTo>
                <a:lnTo>
                  <a:pt x="0" y="308954"/>
                </a:lnTo>
                <a:lnTo>
                  <a:pt x="1882" y="304765"/>
                </a:lnTo>
                <a:lnTo>
                  <a:pt x="4364" y="300551"/>
                </a:lnTo>
                <a:lnTo>
                  <a:pt x="5958" y="292097"/>
                </a:lnTo>
                <a:lnTo>
                  <a:pt x="6348" y="264583"/>
                </a:lnTo>
                <a:lnTo>
                  <a:pt x="8231" y="260350"/>
                </a:lnTo>
                <a:lnTo>
                  <a:pt x="9720" y="258233"/>
                </a:lnTo>
                <a:lnTo>
                  <a:pt x="11817" y="248512"/>
                </a:lnTo>
                <a:lnTo>
                  <a:pt x="13401" y="211565"/>
                </a:lnTo>
                <a:lnTo>
                  <a:pt x="18167" y="195696"/>
                </a:lnTo>
                <a:lnTo>
                  <a:pt x="19581" y="182093"/>
                </a:lnTo>
                <a:lnTo>
                  <a:pt x="24042" y="169998"/>
                </a:lnTo>
                <a:lnTo>
                  <a:pt x="26879" y="158320"/>
                </a:lnTo>
                <a:lnTo>
                  <a:pt x="30307" y="145923"/>
                </a:lnTo>
                <a:lnTo>
                  <a:pt x="33204" y="133312"/>
                </a:lnTo>
                <a:lnTo>
                  <a:pt x="48875" y="89300"/>
                </a:lnTo>
                <a:lnTo>
                  <a:pt x="55306" y="77115"/>
                </a:lnTo>
                <a:lnTo>
                  <a:pt x="57036" y="72373"/>
                </a:lnTo>
                <a:lnTo>
                  <a:pt x="68086" y="57174"/>
                </a:lnTo>
                <a:lnTo>
                  <a:pt x="69771" y="52927"/>
                </a:lnTo>
                <a:lnTo>
                  <a:pt x="87145" y="31634"/>
                </a:lnTo>
                <a:lnTo>
                  <a:pt x="87730" y="29556"/>
                </a:lnTo>
                <a:lnTo>
                  <a:pt x="88826" y="28171"/>
                </a:lnTo>
                <a:lnTo>
                  <a:pt x="99663" y="21279"/>
                </a:lnTo>
                <a:lnTo>
                  <a:pt x="105887" y="19005"/>
                </a:lnTo>
                <a:lnTo>
                  <a:pt x="112199" y="14882"/>
                </a:lnTo>
                <a:lnTo>
                  <a:pt x="118538" y="13346"/>
                </a:lnTo>
                <a:lnTo>
                  <a:pt x="122769" y="12987"/>
                </a:lnTo>
                <a:lnTo>
                  <a:pt x="124179" y="12186"/>
                </a:lnTo>
                <a:lnTo>
                  <a:pt x="125119" y="10946"/>
                </a:lnTo>
                <a:lnTo>
                  <a:pt x="125746" y="9414"/>
                </a:lnTo>
                <a:lnTo>
                  <a:pt x="126870" y="8393"/>
                </a:lnTo>
                <a:lnTo>
                  <a:pt x="129999" y="7258"/>
                </a:lnTo>
                <a:lnTo>
                  <a:pt x="137758" y="5824"/>
                </a:lnTo>
                <a:lnTo>
                  <a:pt x="143985" y="2039"/>
                </a:lnTo>
                <a:lnTo>
                  <a:pt x="152410" y="403"/>
                </a:lnTo>
                <a:lnTo>
                  <a:pt x="186344" y="0"/>
                </a:lnTo>
                <a:lnTo>
                  <a:pt x="190534" y="1881"/>
                </a:lnTo>
                <a:lnTo>
                  <a:pt x="194749" y="4364"/>
                </a:lnTo>
                <a:lnTo>
                  <a:pt x="203203" y="5958"/>
                </a:lnTo>
                <a:lnTo>
                  <a:pt x="205319" y="6089"/>
                </a:lnTo>
                <a:lnTo>
                  <a:pt x="209551" y="8115"/>
                </a:lnTo>
                <a:lnTo>
                  <a:pt x="213784" y="10662"/>
                </a:lnTo>
                <a:lnTo>
                  <a:pt x="218017" y="11794"/>
                </a:lnTo>
                <a:lnTo>
                  <a:pt x="219428" y="12802"/>
                </a:lnTo>
                <a:lnTo>
                  <a:pt x="220369" y="14179"/>
                </a:lnTo>
                <a:lnTo>
                  <a:pt x="220996" y="15803"/>
                </a:lnTo>
                <a:lnTo>
                  <a:pt x="222119" y="16885"/>
                </a:lnTo>
                <a:lnTo>
                  <a:pt x="225249" y="18088"/>
                </a:lnTo>
                <a:lnTo>
                  <a:pt x="226366" y="19114"/>
                </a:lnTo>
                <a:lnTo>
                  <a:pt x="227607" y="22136"/>
                </a:lnTo>
                <a:lnTo>
                  <a:pt x="228644" y="23224"/>
                </a:lnTo>
                <a:lnTo>
                  <a:pt x="231677" y="24433"/>
                </a:lnTo>
                <a:lnTo>
                  <a:pt x="232768" y="25461"/>
                </a:lnTo>
                <a:lnTo>
                  <a:pt x="233980" y="28484"/>
                </a:lnTo>
                <a:lnTo>
                  <a:pt x="234948" y="59269"/>
                </a:lnTo>
                <a:lnTo>
                  <a:pt x="233068" y="63501"/>
                </a:lnTo>
                <a:lnTo>
                  <a:pt x="230586" y="67734"/>
                </a:lnTo>
                <a:lnTo>
                  <a:pt x="228992" y="76200"/>
                </a:lnTo>
                <a:lnTo>
                  <a:pt x="228678" y="84667"/>
                </a:lnTo>
                <a:lnTo>
                  <a:pt x="226753" y="88900"/>
                </a:lnTo>
                <a:lnTo>
                  <a:pt x="224251" y="93133"/>
                </a:lnTo>
                <a:lnTo>
                  <a:pt x="222645" y="101600"/>
                </a:lnTo>
                <a:lnTo>
                  <a:pt x="222514" y="103717"/>
                </a:lnTo>
                <a:lnTo>
                  <a:pt x="220486" y="107950"/>
                </a:lnTo>
                <a:lnTo>
                  <a:pt x="184280" y="152960"/>
                </a:lnTo>
                <a:lnTo>
                  <a:pt x="175422" y="166594"/>
                </a:lnTo>
                <a:lnTo>
                  <a:pt x="171334" y="169292"/>
                </a:lnTo>
                <a:lnTo>
                  <a:pt x="167165" y="171196"/>
                </a:lnTo>
                <a:lnTo>
                  <a:pt x="139700" y="194978"/>
                </a:lnTo>
                <a:lnTo>
                  <a:pt x="137583" y="195602"/>
                </a:lnTo>
                <a:lnTo>
                  <a:pt x="136172" y="196723"/>
                </a:lnTo>
                <a:lnTo>
                  <a:pt x="133481" y="200967"/>
                </a:lnTo>
                <a:lnTo>
                  <a:pt x="130351" y="202208"/>
                </a:lnTo>
                <a:lnTo>
                  <a:pt x="129234" y="203244"/>
                </a:lnTo>
                <a:lnTo>
                  <a:pt x="127993" y="206277"/>
                </a:lnTo>
                <a:lnTo>
                  <a:pt x="126956" y="207368"/>
                </a:lnTo>
                <a:lnTo>
                  <a:pt x="114174" y="214448"/>
                </a:lnTo>
                <a:lnTo>
                  <a:pt x="109179" y="215613"/>
                </a:lnTo>
                <a:lnTo>
                  <a:pt x="102591" y="221342"/>
                </a:lnTo>
                <a:lnTo>
                  <a:pt x="96220" y="222170"/>
                </a:lnTo>
                <a:lnTo>
                  <a:pt x="82552" y="222250"/>
                </a:lnTo>
                <a:lnTo>
                  <a:pt x="95565" y="222250"/>
                </a:lnTo>
                <a:lnTo>
                  <a:pt x="97576" y="221544"/>
                </a:lnTo>
                <a:lnTo>
                  <a:pt x="98918" y="220369"/>
                </a:lnTo>
                <a:lnTo>
                  <a:pt x="99812" y="218879"/>
                </a:lnTo>
                <a:lnTo>
                  <a:pt x="101113" y="217886"/>
                </a:lnTo>
                <a:lnTo>
                  <a:pt x="104441" y="216783"/>
                </a:lnTo>
                <a:lnTo>
                  <a:pt x="116277" y="214135"/>
                </a:lnTo>
                <a:lnTo>
                  <a:pt x="141120" y="204162"/>
                </a:lnTo>
                <a:lnTo>
                  <a:pt x="162354" y="202551"/>
                </a:lnTo>
                <a:lnTo>
                  <a:pt x="169852" y="198853"/>
                </a:lnTo>
                <a:lnTo>
                  <a:pt x="207714" y="195003"/>
                </a:lnTo>
                <a:lnTo>
                  <a:pt x="212968" y="192501"/>
                </a:lnTo>
                <a:lnTo>
                  <a:pt x="223970" y="190895"/>
                </a:lnTo>
                <a:lnTo>
                  <a:pt x="268038" y="190503"/>
                </a:lnTo>
                <a:lnTo>
                  <a:pt x="305686" y="190500"/>
                </a:lnTo>
                <a:lnTo>
                  <a:pt x="310603" y="192381"/>
                </a:lnTo>
                <a:lnTo>
                  <a:pt x="315140" y="194864"/>
                </a:lnTo>
                <a:lnTo>
                  <a:pt x="322367" y="196261"/>
                </a:lnTo>
                <a:lnTo>
                  <a:pt x="332426" y="197381"/>
                </a:lnTo>
                <a:lnTo>
                  <a:pt x="349133" y="204679"/>
                </a:lnTo>
                <a:lnTo>
                  <a:pt x="359818" y="213272"/>
                </a:lnTo>
                <a:lnTo>
                  <a:pt x="364060" y="214732"/>
                </a:lnTo>
                <a:lnTo>
                  <a:pt x="365473" y="215827"/>
                </a:lnTo>
                <a:lnTo>
                  <a:pt x="371299" y="224636"/>
                </a:lnTo>
                <a:lnTo>
                  <a:pt x="375042" y="226838"/>
                </a:lnTo>
                <a:lnTo>
                  <a:pt x="379057" y="228522"/>
                </a:lnTo>
                <a:lnTo>
                  <a:pt x="383194" y="231623"/>
                </a:lnTo>
                <a:lnTo>
                  <a:pt x="385503" y="235353"/>
                </a:lnTo>
                <a:lnTo>
                  <a:pt x="387812" y="245586"/>
                </a:lnTo>
                <a:lnTo>
                  <a:pt x="392785" y="252753"/>
                </a:lnTo>
                <a:lnTo>
                  <a:pt x="393519" y="258823"/>
                </a:lnTo>
                <a:lnTo>
                  <a:pt x="393693" y="275190"/>
                </a:lnTo>
                <a:lnTo>
                  <a:pt x="391815" y="279410"/>
                </a:lnTo>
                <a:lnTo>
                  <a:pt x="389335" y="283638"/>
                </a:lnTo>
                <a:lnTo>
                  <a:pt x="387742" y="292101"/>
                </a:lnTo>
                <a:lnTo>
                  <a:pt x="386819" y="297039"/>
                </a:lnTo>
                <a:lnTo>
                  <a:pt x="382332" y="307048"/>
                </a:lnTo>
                <a:lnTo>
                  <a:pt x="377240" y="314795"/>
                </a:lnTo>
                <a:lnTo>
                  <a:pt x="374712" y="321559"/>
                </a:lnTo>
                <a:lnTo>
                  <a:pt x="336549" y="368266"/>
                </a:lnTo>
                <a:lnTo>
                  <a:pt x="309268" y="393700"/>
                </a:lnTo>
                <a:lnTo>
                  <a:pt x="281574" y="409928"/>
                </a:lnTo>
                <a:lnTo>
                  <a:pt x="268175" y="414074"/>
                </a:lnTo>
                <a:lnTo>
                  <a:pt x="244077" y="428711"/>
                </a:lnTo>
                <a:lnTo>
                  <a:pt x="238301" y="431133"/>
                </a:lnTo>
                <a:lnTo>
                  <a:pt x="230377" y="435757"/>
                </a:lnTo>
                <a:lnTo>
                  <a:pt x="186166" y="443906"/>
                </a:lnTo>
                <a:lnTo>
                  <a:pt x="141035" y="444499"/>
                </a:lnTo>
                <a:lnTo>
                  <a:pt x="112068" y="443794"/>
                </a:lnTo>
                <a:lnTo>
                  <a:pt x="99747" y="439033"/>
                </a:lnTo>
                <a:lnTo>
                  <a:pt x="91069" y="437619"/>
                </a:lnTo>
                <a:lnTo>
                  <a:pt x="82560" y="433158"/>
                </a:lnTo>
                <a:lnTo>
                  <a:pt x="80440" y="432705"/>
                </a:lnTo>
                <a:lnTo>
                  <a:pt x="79027" y="431698"/>
                </a:lnTo>
                <a:lnTo>
                  <a:pt x="78085" y="430321"/>
                </a:lnTo>
                <a:lnTo>
                  <a:pt x="77457" y="428697"/>
                </a:lnTo>
                <a:lnTo>
                  <a:pt x="76332" y="427615"/>
                </a:lnTo>
                <a:lnTo>
                  <a:pt x="69458" y="423996"/>
                </a:lnTo>
                <a:lnTo>
                  <a:pt x="67472" y="422364"/>
                </a:lnTo>
                <a:lnTo>
                  <a:pt x="65265" y="418669"/>
                </a:lnTo>
                <a:lnTo>
                  <a:pt x="64677" y="416696"/>
                </a:lnTo>
                <a:lnTo>
                  <a:pt x="63579" y="415381"/>
                </a:lnTo>
                <a:lnTo>
                  <a:pt x="60478" y="413919"/>
                </a:lnTo>
                <a:lnTo>
                  <a:pt x="54765" y="413096"/>
                </a:lnTo>
                <a:lnTo>
                  <a:pt x="53443" y="412275"/>
                </a:lnTo>
                <a:lnTo>
                  <a:pt x="52562" y="411023"/>
                </a:lnTo>
                <a:lnTo>
                  <a:pt x="50878" y="407749"/>
                </a:lnTo>
                <a:lnTo>
                  <a:pt x="47777" y="403942"/>
                </a:lnTo>
                <a:lnTo>
                  <a:pt x="44047" y="401780"/>
                </a:lnTo>
                <a:lnTo>
                  <a:pt x="42065" y="401203"/>
                </a:lnTo>
                <a:lnTo>
                  <a:pt x="40743" y="400113"/>
                </a:lnTo>
                <a:lnTo>
                  <a:pt x="39275" y="397021"/>
                </a:lnTo>
                <a:lnTo>
                  <a:pt x="38203" y="388524"/>
                </a:lnTo>
                <a:lnTo>
                  <a:pt x="31750" y="3810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6" name="SMARTInkShape-Group79"/>
          <p:cNvGrpSpPr/>
          <p:nvPr/>
        </p:nvGrpSpPr>
        <p:grpSpPr>
          <a:xfrm>
            <a:off x="5334000" y="3473450"/>
            <a:ext cx="342901" cy="565151"/>
            <a:chOff x="5334000" y="3473450"/>
            <a:chExt cx="342901" cy="565151"/>
          </a:xfrm>
        </p:grpSpPr>
        <p:sp>
          <p:nvSpPr>
            <p:cNvPr id="1143" name="SMARTInkShape-119"/>
            <p:cNvSpPr/>
            <p:nvPr>
              <p:custDataLst>
                <p:tags r:id="rId3"/>
              </p:custDataLst>
            </p:nvPr>
          </p:nvSpPr>
          <p:spPr>
            <a:xfrm>
              <a:off x="5410200" y="3727450"/>
              <a:ext cx="171451" cy="50801"/>
            </a:xfrm>
            <a:custGeom>
              <a:avLst/>
              <a:gdLst/>
              <a:ahLst/>
              <a:cxnLst/>
              <a:rect l="0" t="0" r="0" b="0"/>
              <a:pathLst>
                <a:path w="171451" h="50801">
                  <a:moveTo>
                    <a:pt x="171450" y="50800"/>
                  </a:moveTo>
                  <a:lnTo>
                    <a:pt x="171450" y="50800"/>
                  </a:lnTo>
                  <a:lnTo>
                    <a:pt x="168079" y="47429"/>
                  </a:lnTo>
                  <a:lnTo>
                    <a:pt x="164542" y="45774"/>
                  </a:lnTo>
                  <a:lnTo>
                    <a:pt x="162612" y="45333"/>
                  </a:lnTo>
                  <a:lnTo>
                    <a:pt x="161324" y="44333"/>
                  </a:lnTo>
                  <a:lnTo>
                    <a:pt x="159894" y="41340"/>
                  </a:lnTo>
                  <a:lnTo>
                    <a:pt x="158807" y="40260"/>
                  </a:lnTo>
                  <a:lnTo>
                    <a:pt x="145929" y="33201"/>
                  </a:lnTo>
                  <a:lnTo>
                    <a:pt x="135451" y="31235"/>
                  </a:lnTo>
                  <a:lnTo>
                    <a:pt x="128407" y="27443"/>
                  </a:lnTo>
                  <a:lnTo>
                    <a:pt x="118401" y="25300"/>
                  </a:lnTo>
                  <a:lnTo>
                    <a:pt x="108342" y="20494"/>
                  </a:lnTo>
                  <a:lnTo>
                    <a:pt x="62607" y="7317"/>
                  </a:lnTo>
                  <a:lnTo>
                    <a:pt x="48794" y="5836"/>
                  </a:lnTo>
                  <a:lnTo>
                    <a:pt x="36659" y="13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120"/>
            <p:cNvSpPr/>
            <p:nvPr>
              <p:custDataLst>
                <p:tags r:id="rId4"/>
              </p:custDataLst>
            </p:nvPr>
          </p:nvSpPr>
          <p:spPr>
            <a:xfrm>
              <a:off x="5454650" y="3473450"/>
              <a:ext cx="222251" cy="527051"/>
            </a:xfrm>
            <a:custGeom>
              <a:avLst/>
              <a:gdLst/>
              <a:ahLst/>
              <a:cxnLst/>
              <a:rect l="0" t="0" r="0" b="0"/>
              <a:pathLst>
                <a:path w="222251" h="5270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4364" y="11245"/>
                  </a:lnTo>
                  <a:lnTo>
                    <a:pt x="5762" y="17130"/>
                  </a:lnTo>
                  <a:lnTo>
                    <a:pt x="6272" y="27543"/>
                  </a:lnTo>
                  <a:lnTo>
                    <a:pt x="8197" y="31761"/>
                  </a:lnTo>
                  <a:lnTo>
                    <a:pt x="16471" y="43040"/>
                  </a:lnTo>
                  <a:lnTo>
                    <a:pt x="20422" y="55826"/>
                  </a:lnTo>
                  <a:lnTo>
                    <a:pt x="46342" y="101639"/>
                  </a:lnTo>
                  <a:lnTo>
                    <a:pt x="65356" y="131235"/>
                  </a:lnTo>
                  <a:lnTo>
                    <a:pt x="84660" y="174801"/>
                  </a:lnTo>
                  <a:lnTo>
                    <a:pt x="100188" y="217507"/>
                  </a:lnTo>
                  <a:lnTo>
                    <a:pt x="115534" y="258611"/>
                  </a:lnTo>
                  <a:lnTo>
                    <a:pt x="131182" y="304698"/>
                  </a:lnTo>
                  <a:lnTo>
                    <a:pt x="148165" y="350129"/>
                  </a:lnTo>
                  <a:lnTo>
                    <a:pt x="165100" y="395058"/>
                  </a:lnTo>
                  <a:lnTo>
                    <a:pt x="179124" y="439901"/>
                  </a:lnTo>
                  <a:lnTo>
                    <a:pt x="192694" y="473864"/>
                  </a:lnTo>
                  <a:lnTo>
                    <a:pt x="222250" y="527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121"/>
            <p:cNvSpPr/>
            <p:nvPr>
              <p:custDataLst>
                <p:tags r:id="rId5"/>
              </p:custDataLst>
            </p:nvPr>
          </p:nvSpPr>
          <p:spPr>
            <a:xfrm>
              <a:off x="5334000" y="3498850"/>
              <a:ext cx="94368" cy="539751"/>
            </a:xfrm>
            <a:custGeom>
              <a:avLst/>
              <a:gdLst/>
              <a:ahLst/>
              <a:cxnLst/>
              <a:rect l="0" t="0" r="0" b="0"/>
              <a:pathLst>
                <a:path w="94368" h="539751">
                  <a:moveTo>
                    <a:pt x="88900" y="0"/>
                  </a:moveTo>
                  <a:lnTo>
                    <a:pt x="88900" y="0"/>
                  </a:lnTo>
                  <a:lnTo>
                    <a:pt x="88900" y="5467"/>
                  </a:lnTo>
                  <a:lnTo>
                    <a:pt x="93264" y="11245"/>
                  </a:lnTo>
                  <a:lnTo>
                    <a:pt x="94367" y="15111"/>
                  </a:lnTo>
                  <a:lnTo>
                    <a:pt x="93956" y="17130"/>
                  </a:lnTo>
                  <a:lnTo>
                    <a:pt x="90108" y="25439"/>
                  </a:lnTo>
                  <a:lnTo>
                    <a:pt x="88354" y="35989"/>
                  </a:lnTo>
                  <a:lnTo>
                    <a:pt x="84583" y="43040"/>
                  </a:lnTo>
                  <a:lnTo>
                    <a:pt x="82447" y="53048"/>
                  </a:lnTo>
                  <a:lnTo>
                    <a:pt x="78365" y="61501"/>
                  </a:lnTo>
                  <a:lnTo>
                    <a:pt x="66766" y="105859"/>
                  </a:lnTo>
                  <a:lnTo>
                    <a:pt x="58118" y="153393"/>
                  </a:lnTo>
                  <a:lnTo>
                    <a:pt x="49349" y="197281"/>
                  </a:lnTo>
                  <a:lnTo>
                    <a:pt x="45095" y="224998"/>
                  </a:lnTo>
                  <a:lnTo>
                    <a:pt x="43801" y="266291"/>
                  </a:lnTo>
                  <a:lnTo>
                    <a:pt x="38496" y="307982"/>
                  </a:lnTo>
                  <a:lnTo>
                    <a:pt x="38123" y="349947"/>
                  </a:lnTo>
                  <a:lnTo>
                    <a:pt x="32143" y="393170"/>
                  </a:lnTo>
                  <a:lnTo>
                    <a:pt x="29903" y="424080"/>
                  </a:lnTo>
                  <a:lnTo>
                    <a:pt x="26289" y="442113"/>
                  </a:lnTo>
                  <a:lnTo>
                    <a:pt x="23636" y="463514"/>
                  </a:lnTo>
                  <a:lnTo>
                    <a:pt x="20408" y="476240"/>
                  </a:lnTo>
                  <a:lnTo>
                    <a:pt x="18948" y="484007"/>
                  </a:lnTo>
                  <a:lnTo>
                    <a:pt x="14143" y="496623"/>
                  </a:lnTo>
                  <a:lnTo>
                    <a:pt x="12185" y="511571"/>
                  </a:lnTo>
                  <a:lnTo>
                    <a:pt x="7712" y="520569"/>
                  </a:lnTo>
                  <a:lnTo>
                    <a:pt x="7258" y="522729"/>
                  </a:lnTo>
                  <a:lnTo>
                    <a:pt x="0" y="539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21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to wash your f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22" y="1634968"/>
            <a:ext cx="7398496" cy="458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to wash your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11" y="1673988"/>
            <a:ext cx="6323098" cy="47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eyonce sh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19" y="849745"/>
            <a:ext cx="5107709" cy="51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how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47" y="2998354"/>
            <a:ext cx="4562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wash hair with shamp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21" y="1014614"/>
            <a:ext cx="7806169" cy="52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famous people hair brush 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9" y="640035"/>
            <a:ext cx="8495697" cy="566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put on deodora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66" y="1965960"/>
            <a:ext cx="6254678" cy="41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put on perfu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0" y="2355273"/>
            <a:ext cx="5370564" cy="36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Image result for put on colog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38" y="643547"/>
            <a:ext cx="5330826" cy="355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4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having le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3" y="804278"/>
            <a:ext cx="8205834" cy="545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5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Image result for man sha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89" y="906152"/>
            <a:ext cx="7629238" cy="50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to put on make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46" y="888340"/>
            <a:ext cx="7952509" cy="541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parejas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10725727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</a:t>
            </a:r>
            <a:r>
              <a:rPr lang="es-419" sz="3200" dirty="0" smtClean="0"/>
              <a:t>¿Qué tipo de champú prefieres? </a:t>
            </a:r>
          </a:p>
          <a:p>
            <a:r>
              <a:rPr lang="es-419" sz="3200" dirty="0" smtClean="0"/>
              <a:t>2. ¿A qué hora te despiertas? </a:t>
            </a:r>
          </a:p>
          <a:p>
            <a:r>
              <a:rPr lang="es-419" sz="3200" dirty="0" smtClean="0"/>
              <a:t>3. ¿Usas agua de colonia o perfume todos los días? </a:t>
            </a:r>
          </a:p>
          <a:p>
            <a:r>
              <a:rPr lang="es-419" sz="3200" dirty="0" smtClean="0"/>
              <a:t>4. ¿Te peinas el pelo todos los días? </a:t>
            </a:r>
          </a:p>
          <a:p>
            <a:r>
              <a:rPr lang="es-419" sz="3200" dirty="0" smtClean="0"/>
              <a:t>5. ¿Usas una toalla o secador de pelo para secarse el pelo? </a:t>
            </a:r>
          </a:p>
        </p:txBody>
      </p:sp>
    </p:spTree>
    <p:extLst>
      <p:ext uri="{BB962C8B-B14F-4D97-AF65-F5344CB8AC3E}">
        <p14:creationId xmlns:p14="http://schemas.microsoft.com/office/powerpoint/2010/main" val="19777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famous people hair dr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27" y="565826"/>
            <a:ext cx="9914272" cy="557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owel drying 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34" y="777475"/>
            <a:ext cx="7672583" cy="562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look at yourself in the mi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19274"/>
            <a:ext cx="97536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to get dres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2" y="1134688"/>
            <a:ext cx="7159625" cy="475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8320"/>
            <a:ext cx="9872871" cy="4038600"/>
          </a:xfrm>
        </p:spPr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leave for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04" y="974440"/>
            <a:ext cx="8286461" cy="551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74" y="990646"/>
            <a:ext cx="8893922" cy="500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going to 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97" y="570345"/>
            <a:ext cx="7935958" cy="595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6000" b="1" dirty="0" smtClean="0"/>
              <a:t>Verbos reflexivos</a:t>
            </a:r>
            <a:endParaRPr lang="es-ES_tradnl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 err="1" smtClean="0"/>
              <a:t>Learning</a:t>
            </a:r>
            <a:r>
              <a:rPr lang="es-ES_tradnl" sz="3600" dirty="0" smtClean="0"/>
              <a:t> Targets: </a:t>
            </a:r>
          </a:p>
          <a:p>
            <a:pPr lvl="1"/>
            <a:r>
              <a:rPr lang="es-ES_tradnl" sz="3600" dirty="0" smtClean="0"/>
              <a:t>I can </a:t>
            </a:r>
            <a:r>
              <a:rPr lang="es-ES_tradnl" sz="3600" dirty="0" err="1" smtClean="0"/>
              <a:t>conjugate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reflexive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verbs</a:t>
            </a:r>
            <a:endParaRPr lang="es-ES_tradnl" sz="3600" dirty="0" smtClean="0"/>
          </a:p>
          <a:p>
            <a:pPr lvl="1"/>
            <a:r>
              <a:rPr lang="es-ES_tradnl" sz="3600" dirty="0" smtClean="0"/>
              <a:t>I can </a:t>
            </a:r>
            <a:r>
              <a:rPr lang="es-ES_tradnl" sz="3600" dirty="0" err="1" smtClean="0"/>
              <a:t>identify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verbs</a:t>
            </a:r>
            <a:r>
              <a:rPr lang="es-ES_tradnl" sz="3600" dirty="0" smtClean="0"/>
              <a:t>.</a:t>
            </a:r>
          </a:p>
          <a:p>
            <a:pPr lvl="1"/>
            <a:r>
              <a:rPr lang="es-ES_tradnl" sz="3600" dirty="0" smtClean="0"/>
              <a:t>I can </a:t>
            </a:r>
            <a:r>
              <a:rPr lang="es-ES_tradnl" sz="3600" dirty="0" err="1" smtClean="0"/>
              <a:t>differentiate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between</a:t>
            </a:r>
            <a:r>
              <a:rPr lang="es-ES_tradnl" sz="3600" dirty="0" smtClean="0"/>
              <a:t> a </a:t>
            </a:r>
            <a:r>
              <a:rPr lang="es-ES_tradnl" sz="3600" dirty="0" err="1" smtClean="0"/>
              <a:t>reflexive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verb</a:t>
            </a:r>
            <a:r>
              <a:rPr lang="es-ES_tradnl" sz="3600" dirty="0" smtClean="0"/>
              <a:t> and </a:t>
            </a:r>
            <a:r>
              <a:rPr lang="es-ES_tradnl" sz="3600" dirty="0" err="1" smtClean="0"/>
              <a:t>other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verbs</a:t>
            </a:r>
            <a:r>
              <a:rPr lang="es-ES_tradnl" sz="3600" dirty="0" smtClean="0"/>
              <a:t>. 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21098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187" y="585164"/>
            <a:ext cx="9875520" cy="1356360"/>
          </a:xfrm>
        </p:spPr>
        <p:txBody>
          <a:bodyPr/>
          <a:lstStyle/>
          <a:p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a </a:t>
            </a:r>
            <a:r>
              <a:rPr lang="es-ES_tradnl" dirty="0" err="1" smtClean="0"/>
              <a:t>verb</a:t>
            </a:r>
            <a:r>
              <a:rPr lang="es-ES_tradnl" dirty="0" smtClean="0"/>
              <a:t>? 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 word used to describe an action, state, or occurrence, and forming the main part of the predicate of a sentence, such as </a:t>
            </a:r>
            <a:r>
              <a:rPr lang="en-US" sz="3600" i="1" dirty="0"/>
              <a:t>hear</a:t>
            </a:r>
            <a:r>
              <a:rPr lang="en-US" sz="3600" dirty="0"/>
              <a:t>, </a:t>
            </a:r>
            <a:r>
              <a:rPr lang="en-US" sz="3600" i="1" dirty="0"/>
              <a:t>become</a:t>
            </a:r>
            <a:r>
              <a:rPr lang="en-US" sz="3600" dirty="0"/>
              <a:t>, </a:t>
            </a:r>
            <a:r>
              <a:rPr lang="en-US" sz="3600" i="1" dirty="0"/>
              <a:t>happen</a:t>
            </a:r>
            <a:r>
              <a:rPr lang="en-US" sz="3600" dirty="0"/>
              <a:t>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659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If the subject in a sentence performs an action on itself, then the </a:t>
            </a:r>
            <a:r>
              <a:rPr lang="en-US" sz="2800" b="1" dirty="0"/>
              <a:t>verb</a:t>
            </a:r>
            <a:r>
              <a:rPr lang="en-US" sz="2800" dirty="0"/>
              <a:t> is considered to be </a:t>
            </a:r>
            <a:r>
              <a:rPr lang="en-US" sz="2800" b="1" dirty="0"/>
              <a:t>reflexive</a:t>
            </a:r>
            <a:r>
              <a:rPr lang="en-US" sz="2800" dirty="0"/>
              <a:t>, and the pronoun used to receive the action is </a:t>
            </a:r>
            <a:r>
              <a:rPr lang="en-US" sz="2800" b="1" dirty="0"/>
              <a:t>reflexive</a:t>
            </a:r>
            <a:r>
              <a:rPr lang="en-US" sz="2800" dirty="0"/>
              <a:t>. ... For example, consider the sentence, "</a:t>
            </a:r>
            <a:r>
              <a:rPr lang="en-US" sz="2800" dirty="0" err="1"/>
              <a:t>Yo</a:t>
            </a:r>
            <a:r>
              <a:rPr lang="en-US" sz="2800" dirty="0"/>
              <a:t> me </a:t>
            </a:r>
            <a:r>
              <a:rPr lang="en-US" sz="2800" dirty="0" err="1"/>
              <a:t>baño</a:t>
            </a:r>
            <a:r>
              <a:rPr lang="en-US" sz="2800" dirty="0"/>
              <a:t>," (I bathe myself, or I take a bath). The </a:t>
            </a:r>
            <a:r>
              <a:rPr lang="en-US" sz="2800" b="1" dirty="0"/>
              <a:t>verb</a:t>
            </a:r>
            <a:r>
              <a:rPr lang="en-US" sz="2800" dirty="0"/>
              <a:t> is </a:t>
            </a:r>
            <a:r>
              <a:rPr lang="en-US" sz="2800" b="1" dirty="0"/>
              <a:t>reflexive</a:t>
            </a:r>
            <a:r>
              <a:rPr lang="en-US" sz="2800" dirty="0"/>
              <a:t>, and "me" is the </a:t>
            </a:r>
            <a:r>
              <a:rPr lang="en-US" sz="2800" b="1" dirty="0"/>
              <a:t>reflexive</a:t>
            </a:r>
            <a:r>
              <a:rPr lang="en-US" sz="2800" dirty="0"/>
              <a:t> pronoun</a:t>
            </a:r>
            <a:r>
              <a:rPr lang="en-US" sz="2800" dirty="0" smtClean="0"/>
              <a:t>.</a:t>
            </a:r>
          </a:p>
          <a:p>
            <a:pPr marL="27432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What are some reflexive verbs from your vocabulary? </a:t>
            </a:r>
            <a:endParaRPr lang="es-ES_tradnl" sz="28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a </a:t>
            </a:r>
            <a:r>
              <a:rPr lang="es-ES_tradnl" dirty="0" err="1" smtClean="0"/>
              <a:t>reflexive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?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6100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067" y="254000"/>
            <a:ext cx="2498305" cy="29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Haz Ahora   </a:t>
            </a:r>
            <a:r>
              <a:rPr lang="es-ES_tradnl" dirty="0" smtClean="0"/>
              <a:t>8/31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37" y="2057400"/>
            <a:ext cx="9872871" cy="4038600"/>
          </a:xfrm>
        </p:spPr>
        <p:txBody>
          <a:bodyPr>
            <a:normAutofit lnSpcReduction="10000"/>
          </a:bodyPr>
          <a:lstStyle/>
          <a:p>
            <a:pPr marL="788670" indent="-742950">
              <a:buAutoNum type="arabicPeriod"/>
            </a:pPr>
            <a:r>
              <a:rPr lang="es-ES_tradnl" sz="4000" dirty="0" smtClean="0"/>
              <a:t>Es </a:t>
            </a:r>
            <a:r>
              <a:rPr lang="es-ES_tradnl" sz="4000" dirty="0" smtClean="0"/>
              <a:t>un </a:t>
            </a:r>
            <a:r>
              <a:rPr lang="es-ES_tradnl" sz="4000" dirty="0" smtClean="0"/>
              <a:t>verbo, después (</a:t>
            </a:r>
            <a:r>
              <a:rPr lang="es-ES_tradnl" sz="4000" dirty="0" err="1" smtClean="0"/>
              <a:t>after</a:t>
            </a:r>
            <a:r>
              <a:rPr lang="es-ES_tradnl" sz="4000" dirty="0" smtClean="0"/>
              <a:t>) </a:t>
            </a:r>
            <a:r>
              <a:rPr lang="es-ES_tradnl" sz="4000" dirty="0" smtClean="0"/>
              <a:t>de ducharse y necesitas una toalla. </a:t>
            </a:r>
            <a:endParaRPr lang="es-ES_tradnl" sz="4000" dirty="0" smtClean="0"/>
          </a:p>
          <a:p>
            <a:pPr marL="45720" indent="0">
              <a:buNone/>
            </a:pPr>
            <a:endParaRPr lang="es-ES_tradnl" sz="4000" dirty="0" smtClean="0"/>
          </a:p>
          <a:p>
            <a:pPr marL="45720" indent="0">
              <a:buNone/>
            </a:pPr>
            <a:r>
              <a:rPr lang="es-ES_tradnl" sz="4000" dirty="0"/>
              <a:t>2</a:t>
            </a:r>
            <a:r>
              <a:rPr lang="es-ES_tradnl" sz="4000" dirty="0" smtClean="0"/>
              <a:t>. Opuesto (</a:t>
            </a:r>
            <a:r>
              <a:rPr lang="es-ES_tradnl" sz="4000" dirty="0" err="1" smtClean="0"/>
              <a:t>opposite</a:t>
            </a:r>
            <a:r>
              <a:rPr lang="es-ES_tradnl" sz="4000" dirty="0" smtClean="0"/>
              <a:t>) </a:t>
            </a:r>
            <a:r>
              <a:rPr lang="es-ES_tradnl" sz="4000" dirty="0" smtClean="0"/>
              <a:t>de quitarse la ropa. </a:t>
            </a:r>
            <a:endParaRPr lang="es-ES_tradnl" sz="4000" dirty="0" smtClean="0"/>
          </a:p>
          <a:p>
            <a:pPr marL="45720" indent="0">
              <a:buNone/>
            </a:pPr>
            <a:endParaRPr lang="es-ES_tradnl" sz="4000" dirty="0" smtClean="0"/>
          </a:p>
          <a:p>
            <a:pPr marL="45720" indent="0">
              <a:buNone/>
            </a:pPr>
            <a:r>
              <a:rPr lang="es-ES_tradnl" sz="4000" dirty="0" smtClean="0"/>
              <a:t>3</a:t>
            </a:r>
            <a:r>
              <a:rPr lang="es-ES_tradnl" sz="4000" dirty="0" smtClean="0"/>
              <a:t>. </a:t>
            </a:r>
            <a:r>
              <a:rPr lang="es-ES_tradnl" sz="4000" dirty="0" smtClean="0"/>
              <a:t>Un producto que usas para </a:t>
            </a:r>
            <a:r>
              <a:rPr lang="es-ES_tradnl" sz="4000" dirty="0" smtClean="0"/>
              <a:t>afeitarse.</a:t>
            </a:r>
            <a:endParaRPr lang="es-ES_tradnl" sz="4000" dirty="0"/>
          </a:p>
        </p:txBody>
      </p:sp>
      <p:sp>
        <p:nvSpPr>
          <p:cNvPr id="1037" name="SMARTInkShape-37"/>
          <p:cNvSpPr/>
          <p:nvPr>
            <p:custDataLst>
              <p:tags r:id="rId1"/>
            </p:custDataLst>
          </p:nvPr>
        </p:nvSpPr>
        <p:spPr>
          <a:xfrm>
            <a:off x="1225550" y="3105173"/>
            <a:ext cx="1987551" cy="50778"/>
          </a:xfrm>
          <a:custGeom>
            <a:avLst/>
            <a:gdLst/>
            <a:ahLst/>
            <a:cxnLst/>
            <a:rect l="0" t="0" r="0" b="0"/>
            <a:pathLst>
              <a:path w="1987551" h="50778">
                <a:moveTo>
                  <a:pt x="1987550" y="50777"/>
                </a:moveTo>
                <a:lnTo>
                  <a:pt x="1987550" y="50777"/>
                </a:lnTo>
                <a:lnTo>
                  <a:pt x="1987550" y="47406"/>
                </a:lnTo>
                <a:lnTo>
                  <a:pt x="1985669" y="43869"/>
                </a:lnTo>
                <a:lnTo>
                  <a:pt x="1984179" y="41939"/>
                </a:lnTo>
                <a:lnTo>
                  <a:pt x="1978761" y="39793"/>
                </a:lnTo>
                <a:lnTo>
                  <a:pt x="1934734" y="33064"/>
                </a:lnTo>
                <a:lnTo>
                  <a:pt x="1887387" y="31762"/>
                </a:lnTo>
                <a:lnTo>
                  <a:pt x="1841308" y="31728"/>
                </a:lnTo>
                <a:lnTo>
                  <a:pt x="1797039" y="31727"/>
                </a:lnTo>
                <a:lnTo>
                  <a:pt x="1752599" y="31727"/>
                </a:lnTo>
                <a:lnTo>
                  <a:pt x="1707444" y="31727"/>
                </a:lnTo>
                <a:lnTo>
                  <a:pt x="1664289" y="31727"/>
                </a:lnTo>
                <a:lnTo>
                  <a:pt x="1619284" y="31727"/>
                </a:lnTo>
                <a:lnTo>
                  <a:pt x="1579272" y="29846"/>
                </a:lnTo>
                <a:lnTo>
                  <a:pt x="1535211" y="25769"/>
                </a:lnTo>
                <a:lnTo>
                  <a:pt x="1492677" y="25411"/>
                </a:lnTo>
                <a:lnTo>
                  <a:pt x="1449161" y="25380"/>
                </a:lnTo>
                <a:lnTo>
                  <a:pt x="1402912" y="23496"/>
                </a:lnTo>
                <a:lnTo>
                  <a:pt x="1357537" y="19419"/>
                </a:lnTo>
                <a:lnTo>
                  <a:pt x="1317093" y="19079"/>
                </a:lnTo>
                <a:lnTo>
                  <a:pt x="1272218" y="19031"/>
                </a:lnTo>
                <a:lnTo>
                  <a:pt x="1227731" y="19027"/>
                </a:lnTo>
                <a:lnTo>
                  <a:pt x="1183277" y="19027"/>
                </a:lnTo>
                <a:lnTo>
                  <a:pt x="1138122" y="19027"/>
                </a:lnTo>
                <a:lnTo>
                  <a:pt x="1092274" y="19027"/>
                </a:lnTo>
                <a:lnTo>
                  <a:pt x="1044983" y="19027"/>
                </a:lnTo>
                <a:lnTo>
                  <a:pt x="1001733" y="19027"/>
                </a:lnTo>
                <a:lnTo>
                  <a:pt x="957388" y="19027"/>
                </a:lnTo>
                <a:lnTo>
                  <a:pt x="914829" y="19027"/>
                </a:lnTo>
                <a:lnTo>
                  <a:pt x="871312" y="19027"/>
                </a:lnTo>
                <a:lnTo>
                  <a:pt x="825580" y="19027"/>
                </a:lnTo>
                <a:lnTo>
                  <a:pt x="779657" y="19027"/>
                </a:lnTo>
                <a:lnTo>
                  <a:pt x="736518" y="19027"/>
                </a:lnTo>
                <a:lnTo>
                  <a:pt x="692145" y="19027"/>
                </a:lnTo>
                <a:lnTo>
                  <a:pt x="647308" y="19027"/>
                </a:lnTo>
                <a:lnTo>
                  <a:pt x="603227" y="19027"/>
                </a:lnTo>
                <a:lnTo>
                  <a:pt x="558799" y="19027"/>
                </a:lnTo>
                <a:lnTo>
                  <a:pt x="535281" y="20908"/>
                </a:lnTo>
                <a:lnTo>
                  <a:pt x="513467" y="24494"/>
                </a:lnTo>
                <a:lnTo>
                  <a:pt x="466015" y="25354"/>
                </a:lnTo>
                <a:lnTo>
                  <a:pt x="423975" y="25376"/>
                </a:lnTo>
                <a:lnTo>
                  <a:pt x="379245" y="25377"/>
                </a:lnTo>
                <a:lnTo>
                  <a:pt x="334788" y="25377"/>
                </a:lnTo>
                <a:lnTo>
                  <a:pt x="290664" y="25377"/>
                </a:lnTo>
                <a:lnTo>
                  <a:pt x="249946" y="24671"/>
                </a:lnTo>
                <a:lnTo>
                  <a:pt x="230462" y="19910"/>
                </a:lnTo>
                <a:lnTo>
                  <a:pt x="186003" y="19034"/>
                </a:lnTo>
                <a:lnTo>
                  <a:pt x="143292" y="18321"/>
                </a:lnTo>
                <a:lnTo>
                  <a:pt x="122841" y="13265"/>
                </a:lnTo>
                <a:lnTo>
                  <a:pt x="77350" y="12679"/>
                </a:lnTo>
                <a:lnTo>
                  <a:pt x="36874" y="12677"/>
                </a:lnTo>
                <a:lnTo>
                  <a:pt x="32146" y="10796"/>
                </a:lnTo>
                <a:lnTo>
                  <a:pt x="27692" y="8313"/>
                </a:lnTo>
                <a:lnTo>
                  <a:pt x="19085" y="6719"/>
                </a:lnTo>
                <a:lnTo>
                  <a:pt x="9440" y="6334"/>
                </a:lnTo>
                <a:lnTo>
                  <a:pt x="8410" y="5626"/>
                </a:lnTo>
                <a:lnTo>
                  <a:pt x="7723" y="4449"/>
                </a:lnTo>
                <a:lnTo>
                  <a:pt x="7265" y="2958"/>
                </a:lnTo>
                <a:lnTo>
                  <a:pt x="6255" y="1964"/>
                </a:lnTo>
                <a:lnTo>
                  <a:pt x="85" y="0"/>
                </a:lnTo>
                <a:lnTo>
                  <a:pt x="0" y="632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SMARTInkShape-38"/>
          <p:cNvSpPr/>
          <p:nvPr>
            <p:custDataLst>
              <p:tags r:id="rId2"/>
            </p:custDataLst>
          </p:nvPr>
        </p:nvSpPr>
        <p:spPr>
          <a:xfrm>
            <a:off x="2514600" y="2546352"/>
            <a:ext cx="1225551" cy="88899"/>
          </a:xfrm>
          <a:custGeom>
            <a:avLst/>
            <a:gdLst/>
            <a:ahLst/>
            <a:cxnLst/>
            <a:rect l="0" t="0" r="0" b="0"/>
            <a:pathLst>
              <a:path w="1225551" h="88899">
                <a:moveTo>
                  <a:pt x="1225550" y="88898"/>
                </a:moveTo>
                <a:lnTo>
                  <a:pt x="1225550" y="88898"/>
                </a:lnTo>
                <a:lnTo>
                  <a:pt x="1220481" y="83123"/>
                </a:lnTo>
                <a:lnTo>
                  <a:pt x="1214719" y="74409"/>
                </a:lnTo>
                <a:lnTo>
                  <a:pt x="1208543" y="69788"/>
                </a:lnTo>
                <a:lnTo>
                  <a:pt x="1202245" y="61520"/>
                </a:lnTo>
                <a:lnTo>
                  <a:pt x="1181962" y="48480"/>
                </a:lnTo>
                <a:lnTo>
                  <a:pt x="1136636" y="33511"/>
                </a:lnTo>
                <a:lnTo>
                  <a:pt x="1092592" y="26768"/>
                </a:lnTo>
                <a:lnTo>
                  <a:pt x="1046271" y="25434"/>
                </a:lnTo>
                <a:lnTo>
                  <a:pt x="1003213" y="25400"/>
                </a:lnTo>
                <a:lnTo>
                  <a:pt x="957523" y="25398"/>
                </a:lnTo>
                <a:lnTo>
                  <a:pt x="914322" y="25398"/>
                </a:lnTo>
                <a:lnTo>
                  <a:pt x="876412" y="26104"/>
                </a:lnTo>
                <a:lnTo>
                  <a:pt x="831566" y="31487"/>
                </a:lnTo>
                <a:lnTo>
                  <a:pt x="788089" y="32438"/>
                </a:lnTo>
                <a:lnTo>
                  <a:pt x="742688" y="37836"/>
                </a:lnTo>
                <a:lnTo>
                  <a:pt x="698485" y="38082"/>
                </a:lnTo>
                <a:lnTo>
                  <a:pt x="654049" y="38097"/>
                </a:lnTo>
                <a:lnTo>
                  <a:pt x="609600" y="38098"/>
                </a:lnTo>
                <a:lnTo>
                  <a:pt x="582876" y="36217"/>
                </a:lnTo>
                <a:lnTo>
                  <a:pt x="545984" y="32140"/>
                </a:lnTo>
                <a:lnTo>
                  <a:pt x="506108" y="31782"/>
                </a:lnTo>
                <a:lnTo>
                  <a:pt x="462928" y="31750"/>
                </a:lnTo>
                <a:lnTo>
                  <a:pt x="419769" y="31748"/>
                </a:lnTo>
                <a:lnTo>
                  <a:pt x="398719" y="29867"/>
                </a:lnTo>
                <a:lnTo>
                  <a:pt x="361833" y="25790"/>
                </a:lnTo>
                <a:lnTo>
                  <a:pt x="328866" y="27314"/>
                </a:lnTo>
                <a:lnTo>
                  <a:pt x="294510" y="31488"/>
                </a:lnTo>
                <a:lnTo>
                  <a:pt x="249378" y="31738"/>
                </a:lnTo>
                <a:lnTo>
                  <a:pt x="208089" y="31042"/>
                </a:lnTo>
                <a:lnTo>
                  <a:pt x="172813" y="25790"/>
                </a:lnTo>
                <a:lnTo>
                  <a:pt x="154827" y="24744"/>
                </a:lnTo>
                <a:lnTo>
                  <a:pt x="137462" y="20382"/>
                </a:lnTo>
                <a:lnTo>
                  <a:pt x="121868" y="17562"/>
                </a:lnTo>
                <a:lnTo>
                  <a:pt x="87797" y="7315"/>
                </a:lnTo>
                <a:lnTo>
                  <a:pt x="69426" y="4594"/>
                </a:lnTo>
                <a:lnTo>
                  <a:pt x="56204" y="906"/>
                </a:lnTo>
                <a:lnTo>
                  <a:pt x="11492" y="0"/>
                </a:lnTo>
                <a:lnTo>
                  <a:pt x="6754" y="1880"/>
                </a:lnTo>
                <a:lnTo>
                  <a:pt x="0" y="634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SMARTInkShape-39"/>
          <p:cNvSpPr/>
          <p:nvPr>
            <p:custDataLst>
              <p:tags r:id="rId3"/>
            </p:custDataLst>
          </p:nvPr>
        </p:nvSpPr>
        <p:spPr>
          <a:xfrm>
            <a:off x="3105150" y="3124200"/>
            <a:ext cx="2305051" cy="82551"/>
          </a:xfrm>
          <a:custGeom>
            <a:avLst/>
            <a:gdLst/>
            <a:ahLst/>
            <a:cxnLst/>
            <a:rect l="0" t="0" r="0" b="0"/>
            <a:pathLst>
              <a:path w="2305051" h="82551">
                <a:moveTo>
                  <a:pt x="6350" y="82550"/>
                </a:moveTo>
                <a:lnTo>
                  <a:pt x="6350" y="82550"/>
                </a:lnTo>
                <a:lnTo>
                  <a:pt x="261" y="76461"/>
                </a:lnTo>
                <a:lnTo>
                  <a:pt x="0" y="63769"/>
                </a:lnTo>
                <a:lnTo>
                  <a:pt x="8838" y="63524"/>
                </a:lnTo>
                <a:lnTo>
                  <a:pt x="10126" y="62810"/>
                </a:lnTo>
                <a:lnTo>
                  <a:pt x="10984" y="61629"/>
                </a:lnTo>
                <a:lnTo>
                  <a:pt x="11556" y="60136"/>
                </a:lnTo>
                <a:lnTo>
                  <a:pt x="12643" y="59141"/>
                </a:lnTo>
                <a:lnTo>
                  <a:pt x="19457" y="55662"/>
                </a:lnTo>
                <a:lnTo>
                  <a:pt x="21438" y="54041"/>
                </a:lnTo>
                <a:lnTo>
                  <a:pt x="27402" y="52240"/>
                </a:lnTo>
                <a:lnTo>
                  <a:pt x="35987" y="51084"/>
                </a:lnTo>
                <a:lnTo>
                  <a:pt x="51637" y="45811"/>
                </a:lnTo>
                <a:lnTo>
                  <a:pt x="71248" y="42688"/>
                </a:lnTo>
                <a:lnTo>
                  <a:pt x="95373" y="33477"/>
                </a:lnTo>
                <a:lnTo>
                  <a:pt x="120797" y="26908"/>
                </a:lnTo>
                <a:lnTo>
                  <a:pt x="141192" y="20811"/>
                </a:lnTo>
                <a:lnTo>
                  <a:pt x="186194" y="14755"/>
                </a:lnTo>
                <a:lnTo>
                  <a:pt x="231659" y="7313"/>
                </a:lnTo>
                <a:lnTo>
                  <a:pt x="277638" y="4506"/>
                </a:lnTo>
                <a:lnTo>
                  <a:pt x="293459" y="1335"/>
                </a:lnTo>
                <a:lnTo>
                  <a:pt x="336629" y="78"/>
                </a:lnTo>
                <a:lnTo>
                  <a:pt x="384209" y="3"/>
                </a:lnTo>
                <a:lnTo>
                  <a:pt x="429520" y="0"/>
                </a:lnTo>
                <a:lnTo>
                  <a:pt x="473071" y="0"/>
                </a:lnTo>
                <a:lnTo>
                  <a:pt x="514071" y="5467"/>
                </a:lnTo>
                <a:lnTo>
                  <a:pt x="557893" y="6272"/>
                </a:lnTo>
                <a:lnTo>
                  <a:pt x="597338" y="6340"/>
                </a:lnTo>
                <a:lnTo>
                  <a:pt x="638585" y="6349"/>
                </a:lnTo>
                <a:lnTo>
                  <a:pt x="679478" y="6350"/>
                </a:lnTo>
                <a:lnTo>
                  <a:pt x="720480" y="6350"/>
                </a:lnTo>
                <a:lnTo>
                  <a:pt x="765783" y="6350"/>
                </a:lnTo>
                <a:lnTo>
                  <a:pt x="808507" y="6350"/>
                </a:lnTo>
                <a:lnTo>
                  <a:pt x="852774" y="6350"/>
                </a:lnTo>
                <a:lnTo>
                  <a:pt x="899699" y="6350"/>
                </a:lnTo>
                <a:lnTo>
                  <a:pt x="947307" y="6350"/>
                </a:lnTo>
                <a:lnTo>
                  <a:pt x="992355" y="6350"/>
                </a:lnTo>
                <a:lnTo>
                  <a:pt x="1039384" y="6350"/>
                </a:lnTo>
                <a:lnTo>
                  <a:pt x="1079938" y="6350"/>
                </a:lnTo>
                <a:lnTo>
                  <a:pt x="1118549" y="6350"/>
                </a:lnTo>
                <a:lnTo>
                  <a:pt x="1158422" y="10714"/>
                </a:lnTo>
                <a:lnTo>
                  <a:pt x="1200270" y="12308"/>
                </a:lnTo>
                <a:lnTo>
                  <a:pt x="1242507" y="12622"/>
                </a:lnTo>
                <a:lnTo>
                  <a:pt x="1280458" y="12685"/>
                </a:lnTo>
                <a:lnTo>
                  <a:pt x="1319312" y="14578"/>
                </a:lnTo>
                <a:lnTo>
                  <a:pt x="1347641" y="15844"/>
                </a:lnTo>
                <a:lnTo>
                  <a:pt x="1388818" y="13321"/>
                </a:lnTo>
                <a:lnTo>
                  <a:pt x="1430217" y="13528"/>
                </a:lnTo>
                <a:lnTo>
                  <a:pt x="1470067" y="17750"/>
                </a:lnTo>
                <a:lnTo>
                  <a:pt x="1511543" y="18793"/>
                </a:lnTo>
                <a:lnTo>
                  <a:pt x="1551983" y="18999"/>
                </a:lnTo>
                <a:lnTo>
                  <a:pt x="1592061" y="19040"/>
                </a:lnTo>
                <a:lnTo>
                  <a:pt x="1630734" y="19048"/>
                </a:lnTo>
                <a:lnTo>
                  <a:pt x="1671639" y="19050"/>
                </a:lnTo>
                <a:lnTo>
                  <a:pt x="1709509" y="19050"/>
                </a:lnTo>
                <a:lnTo>
                  <a:pt x="1756882" y="23414"/>
                </a:lnTo>
                <a:lnTo>
                  <a:pt x="1797478" y="25008"/>
                </a:lnTo>
                <a:lnTo>
                  <a:pt x="1844953" y="26054"/>
                </a:lnTo>
                <a:lnTo>
                  <a:pt x="1879446" y="28534"/>
                </a:lnTo>
                <a:lnTo>
                  <a:pt x="1906836" y="28210"/>
                </a:lnTo>
                <a:lnTo>
                  <a:pt x="1953795" y="31284"/>
                </a:lnTo>
                <a:lnTo>
                  <a:pt x="2001406" y="31689"/>
                </a:lnTo>
                <a:lnTo>
                  <a:pt x="2041429" y="31742"/>
                </a:lnTo>
                <a:lnTo>
                  <a:pt x="2082239" y="32454"/>
                </a:lnTo>
                <a:lnTo>
                  <a:pt x="2123222" y="37217"/>
                </a:lnTo>
                <a:lnTo>
                  <a:pt x="2164996" y="38022"/>
                </a:lnTo>
                <a:lnTo>
                  <a:pt x="2209229" y="38097"/>
                </a:lnTo>
                <a:lnTo>
                  <a:pt x="2242939" y="37394"/>
                </a:lnTo>
                <a:lnTo>
                  <a:pt x="2255569" y="33074"/>
                </a:lnTo>
                <a:lnTo>
                  <a:pt x="2288091" y="31757"/>
                </a:lnTo>
                <a:lnTo>
                  <a:pt x="2305050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SMARTInkShape-40"/>
          <p:cNvSpPr/>
          <p:nvPr>
            <p:custDataLst>
              <p:tags r:id="rId4"/>
            </p:custDataLst>
          </p:nvPr>
        </p:nvSpPr>
        <p:spPr>
          <a:xfrm>
            <a:off x="7912100" y="2482850"/>
            <a:ext cx="1752601" cy="146051"/>
          </a:xfrm>
          <a:custGeom>
            <a:avLst/>
            <a:gdLst/>
            <a:ahLst/>
            <a:cxnLst/>
            <a:rect l="0" t="0" r="0" b="0"/>
            <a:pathLst>
              <a:path w="1752601" h="146051">
                <a:moveTo>
                  <a:pt x="44450" y="107950"/>
                </a:moveTo>
                <a:lnTo>
                  <a:pt x="44450" y="107950"/>
                </a:lnTo>
                <a:lnTo>
                  <a:pt x="41079" y="107950"/>
                </a:lnTo>
                <a:lnTo>
                  <a:pt x="40086" y="107244"/>
                </a:lnTo>
                <a:lnTo>
                  <a:pt x="39424" y="106069"/>
                </a:lnTo>
                <a:lnTo>
                  <a:pt x="38983" y="104579"/>
                </a:lnTo>
                <a:lnTo>
                  <a:pt x="37983" y="103586"/>
                </a:lnTo>
                <a:lnTo>
                  <a:pt x="34990" y="102483"/>
                </a:lnTo>
                <a:lnTo>
                  <a:pt x="16043" y="101607"/>
                </a:lnTo>
                <a:lnTo>
                  <a:pt x="12304" y="103484"/>
                </a:lnTo>
                <a:lnTo>
                  <a:pt x="6699" y="107689"/>
                </a:lnTo>
                <a:lnTo>
                  <a:pt x="3082" y="107873"/>
                </a:lnTo>
                <a:lnTo>
                  <a:pt x="2055" y="108604"/>
                </a:lnTo>
                <a:lnTo>
                  <a:pt x="1370" y="109797"/>
                </a:lnTo>
                <a:lnTo>
                  <a:pt x="181" y="114413"/>
                </a:lnTo>
                <a:lnTo>
                  <a:pt x="0" y="132389"/>
                </a:lnTo>
                <a:lnTo>
                  <a:pt x="705" y="132709"/>
                </a:lnTo>
                <a:lnTo>
                  <a:pt x="5467" y="133266"/>
                </a:lnTo>
                <a:lnTo>
                  <a:pt x="5958" y="135194"/>
                </a:lnTo>
                <a:lnTo>
                  <a:pt x="6089" y="136696"/>
                </a:lnTo>
                <a:lnTo>
                  <a:pt x="6881" y="137697"/>
                </a:lnTo>
                <a:lnTo>
                  <a:pt x="12802" y="140230"/>
                </a:lnTo>
                <a:lnTo>
                  <a:pt x="18088" y="145144"/>
                </a:lnTo>
                <a:lnTo>
                  <a:pt x="22136" y="145782"/>
                </a:lnTo>
                <a:lnTo>
                  <a:pt x="68933" y="146050"/>
                </a:lnTo>
                <a:lnTo>
                  <a:pt x="84400" y="146050"/>
                </a:lnTo>
                <a:lnTo>
                  <a:pt x="127893" y="139778"/>
                </a:lnTo>
                <a:lnTo>
                  <a:pt x="173465" y="139700"/>
                </a:lnTo>
                <a:lnTo>
                  <a:pt x="217367" y="138994"/>
                </a:lnTo>
                <a:lnTo>
                  <a:pt x="229936" y="134674"/>
                </a:lnTo>
                <a:lnTo>
                  <a:pt x="275182" y="133365"/>
                </a:lnTo>
                <a:lnTo>
                  <a:pt x="321603" y="133350"/>
                </a:lnTo>
                <a:lnTo>
                  <a:pt x="332905" y="134056"/>
                </a:lnTo>
                <a:lnTo>
                  <a:pt x="361427" y="139111"/>
                </a:lnTo>
                <a:lnTo>
                  <a:pt x="400133" y="141571"/>
                </a:lnTo>
                <a:lnTo>
                  <a:pt x="413629" y="145165"/>
                </a:lnTo>
                <a:lnTo>
                  <a:pt x="459194" y="146034"/>
                </a:lnTo>
                <a:lnTo>
                  <a:pt x="471980" y="145340"/>
                </a:lnTo>
                <a:lnTo>
                  <a:pt x="501648" y="140092"/>
                </a:lnTo>
                <a:lnTo>
                  <a:pt x="516231" y="137935"/>
                </a:lnTo>
                <a:lnTo>
                  <a:pt x="550734" y="133752"/>
                </a:lnTo>
                <a:lnTo>
                  <a:pt x="560154" y="132823"/>
                </a:lnTo>
                <a:lnTo>
                  <a:pt x="590614" y="127604"/>
                </a:lnTo>
                <a:lnTo>
                  <a:pt x="604758" y="126473"/>
                </a:lnTo>
                <a:lnTo>
                  <a:pt x="635078" y="121254"/>
                </a:lnTo>
                <a:lnTo>
                  <a:pt x="680233" y="116302"/>
                </a:lnTo>
                <a:lnTo>
                  <a:pt x="726495" y="114352"/>
                </a:lnTo>
                <a:lnTo>
                  <a:pt x="743014" y="113610"/>
                </a:lnTo>
                <a:lnTo>
                  <a:pt x="787691" y="108212"/>
                </a:lnTo>
                <a:lnTo>
                  <a:pt x="827228" y="106079"/>
                </a:lnTo>
                <a:lnTo>
                  <a:pt x="858726" y="101993"/>
                </a:lnTo>
                <a:lnTo>
                  <a:pt x="903743" y="95854"/>
                </a:lnTo>
                <a:lnTo>
                  <a:pt x="949209" y="89806"/>
                </a:lnTo>
                <a:lnTo>
                  <a:pt x="992043" y="81096"/>
                </a:lnTo>
                <a:lnTo>
                  <a:pt x="1018176" y="76845"/>
                </a:lnTo>
                <a:lnTo>
                  <a:pt x="1039949" y="74446"/>
                </a:lnTo>
                <a:lnTo>
                  <a:pt x="1055551" y="71212"/>
                </a:lnTo>
                <a:lnTo>
                  <a:pt x="1099195" y="65539"/>
                </a:lnTo>
                <a:lnTo>
                  <a:pt x="1143908" y="58112"/>
                </a:lnTo>
                <a:lnTo>
                  <a:pt x="1188809" y="46204"/>
                </a:lnTo>
                <a:lnTo>
                  <a:pt x="1233939" y="40154"/>
                </a:lnTo>
                <a:lnTo>
                  <a:pt x="1277312" y="32713"/>
                </a:lnTo>
                <a:lnTo>
                  <a:pt x="1321969" y="28404"/>
                </a:lnTo>
                <a:lnTo>
                  <a:pt x="1368521" y="22107"/>
                </a:lnTo>
                <a:lnTo>
                  <a:pt x="1413026" y="19130"/>
                </a:lnTo>
                <a:lnTo>
                  <a:pt x="1457477" y="12964"/>
                </a:lnTo>
                <a:lnTo>
                  <a:pt x="1475138" y="12046"/>
                </a:lnTo>
                <a:lnTo>
                  <a:pt x="1508084" y="6745"/>
                </a:lnTo>
                <a:lnTo>
                  <a:pt x="1553426" y="6357"/>
                </a:lnTo>
                <a:lnTo>
                  <a:pt x="1600198" y="6350"/>
                </a:lnTo>
                <a:lnTo>
                  <a:pt x="1617002" y="5644"/>
                </a:lnTo>
                <a:lnTo>
                  <a:pt x="1636445" y="883"/>
                </a:lnTo>
                <a:lnTo>
                  <a:pt x="1680678" y="4"/>
                </a:lnTo>
                <a:lnTo>
                  <a:pt x="1703629" y="0"/>
                </a:lnTo>
                <a:lnTo>
                  <a:pt x="1708022" y="1881"/>
                </a:lnTo>
                <a:lnTo>
                  <a:pt x="1712326" y="4364"/>
                </a:lnTo>
                <a:lnTo>
                  <a:pt x="1720714" y="6176"/>
                </a:lnTo>
                <a:lnTo>
                  <a:pt x="1735744" y="6343"/>
                </a:lnTo>
                <a:lnTo>
                  <a:pt x="1737129" y="7051"/>
                </a:lnTo>
                <a:lnTo>
                  <a:pt x="1738053" y="8228"/>
                </a:lnTo>
                <a:lnTo>
                  <a:pt x="1738669" y="9719"/>
                </a:lnTo>
                <a:lnTo>
                  <a:pt x="1739785" y="10713"/>
                </a:lnTo>
                <a:lnTo>
                  <a:pt x="1746646" y="14189"/>
                </a:lnTo>
                <a:lnTo>
                  <a:pt x="1752600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7" name="SMARTInkShape-Group18"/>
          <p:cNvGrpSpPr/>
          <p:nvPr/>
        </p:nvGrpSpPr>
        <p:grpSpPr>
          <a:xfrm>
            <a:off x="6470827" y="3041768"/>
            <a:ext cx="2400124" cy="653551"/>
            <a:chOff x="6470827" y="3041768"/>
            <a:chExt cx="2400124" cy="653551"/>
          </a:xfrm>
        </p:grpSpPr>
        <p:sp>
          <p:nvSpPr>
            <p:cNvPr id="1041" name="SMARTInkShape-41"/>
            <p:cNvSpPr/>
            <p:nvPr>
              <p:custDataLst>
                <p:tags r:id="rId33"/>
              </p:custDataLst>
            </p:nvPr>
          </p:nvSpPr>
          <p:spPr>
            <a:xfrm>
              <a:off x="6470827" y="3041768"/>
              <a:ext cx="622124" cy="465967"/>
            </a:xfrm>
            <a:custGeom>
              <a:avLst/>
              <a:gdLst/>
              <a:ahLst/>
              <a:cxnLst/>
              <a:rect l="0" t="0" r="0" b="0"/>
              <a:pathLst>
                <a:path w="622124" h="465967">
                  <a:moveTo>
                    <a:pt x="622123" y="152282"/>
                  </a:moveTo>
                  <a:lnTo>
                    <a:pt x="622123" y="152282"/>
                  </a:lnTo>
                  <a:lnTo>
                    <a:pt x="601858" y="151576"/>
                  </a:lnTo>
                  <a:lnTo>
                    <a:pt x="567125" y="142822"/>
                  </a:lnTo>
                  <a:lnTo>
                    <a:pt x="560520" y="137259"/>
                  </a:lnTo>
                  <a:lnTo>
                    <a:pt x="554527" y="130789"/>
                  </a:lnTo>
                  <a:lnTo>
                    <a:pt x="543925" y="122473"/>
                  </a:lnTo>
                  <a:lnTo>
                    <a:pt x="512723" y="76434"/>
                  </a:lnTo>
                  <a:lnTo>
                    <a:pt x="490527" y="48832"/>
                  </a:lnTo>
                  <a:lnTo>
                    <a:pt x="484614" y="38571"/>
                  </a:lnTo>
                  <a:lnTo>
                    <a:pt x="460372" y="17108"/>
                  </a:lnTo>
                  <a:lnTo>
                    <a:pt x="429374" y="2916"/>
                  </a:lnTo>
                  <a:lnTo>
                    <a:pt x="389574" y="0"/>
                  </a:lnTo>
                  <a:lnTo>
                    <a:pt x="373303" y="3288"/>
                  </a:lnTo>
                  <a:lnTo>
                    <a:pt x="349547" y="15790"/>
                  </a:lnTo>
                  <a:lnTo>
                    <a:pt x="313191" y="48608"/>
                  </a:lnTo>
                  <a:lnTo>
                    <a:pt x="283462" y="95499"/>
                  </a:lnTo>
                  <a:lnTo>
                    <a:pt x="265661" y="135676"/>
                  </a:lnTo>
                  <a:lnTo>
                    <a:pt x="252107" y="179607"/>
                  </a:lnTo>
                  <a:lnTo>
                    <a:pt x="244378" y="208121"/>
                  </a:lnTo>
                  <a:lnTo>
                    <a:pt x="238394" y="246411"/>
                  </a:lnTo>
                  <a:lnTo>
                    <a:pt x="228342" y="289674"/>
                  </a:lnTo>
                  <a:lnTo>
                    <a:pt x="213834" y="336787"/>
                  </a:lnTo>
                  <a:lnTo>
                    <a:pt x="199377" y="378107"/>
                  </a:lnTo>
                  <a:lnTo>
                    <a:pt x="185436" y="418033"/>
                  </a:lnTo>
                  <a:lnTo>
                    <a:pt x="166675" y="441862"/>
                  </a:lnTo>
                  <a:lnTo>
                    <a:pt x="145825" y="456472"/>
                  </a:lnTo>
                  <a:lnTo>
                    <a:pt x="125560" y="465428"/>
                  </a:lnTo>
                  <a:lnTo>
                    <a:pt x="115443" y="465966"/>
                  </a:lnTo>
                  <a:lnTo>
                    <a:pt x="97450" y="460561"/>
                  </a:lnTo>
                  <a:lnTo>
                    <a:pt x="79602" y="451289"/>
                  </a:lnTo>
                  <a:lnTo>
                    <a:pt x="44668" y="417319"/>
                  </a:lnTo>
                  <a:lnTo>
                    <a:pt x="36687" y="404838"/>
                  </a:lnTo>
                  <a:lnTo>
                    <a:pt x="16889" y="362356"/>
                  </a:lnTo>
                  <a:lnTo>
                    <a:pt x="2843" y="323778"/>
                  </a:lnTo>
                  <a:lnTo>
                    <a:pt x="0" y="279285"/>
                  </a:lnTo>
                  <a:lnTo>
                    <a:pt x="6173" y="2348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SMARTInkShape-42"/>
            <p:cNvSpPr/>
            <p:nvPr>
              <p:custDataLst>
                <p:tags r:id="rId34"/>
              </p:custDataLst>
            </p:nvPr>
          </p:nvSpPr>
          <p:spPr>
            <a:xfrm>
              <a:off x="6934200" y="3251598"/>
              <a:ext cx="336551" cy="265348"/>
            </a:xfrm>
            <a:custGeom>
              <a:avLst/>
              <a:gdLst/>
              <a:ahLst/>
              <a:cxnLst/>
              <a:rect l="0" t="0" r="0" b="0"/>
              <a:pathLst>
                <a:path w="336551" h="265348">
                  <a:moveTo>
                    <a:pt x="0" y="215502"/>
                  </a:moveTo>
                  <a:lnTo>
                    <a:pt x="0" y="215502"/>
                  </a:lnTo>
                  <a:lnTo>
                    <a:pt x="0" y="224340"/>
                  </a:lnTo>
                  <a:lnTo>
                    <a:pt x="1881" y="228367"/>
                  </a:lnTo>
                  <a:lnTo>
                    <a:pt x="3371" y="230429"/>
                  </a:lnTo>
                  <a:lnTo>
                    <a:pt x="12209" y="236701"/>
                  </a:lnTo>
                  <a:lnTo>
                    <a:pt x="20394" y="239657"/>
                  </a:lnTo>
                  <a:lnTo>
                    <a:pt x="42637" y="240793"/>
                  </a:lnTo>
                  <a:lnTo>
                    <a:pt x="71131" y="232054"/>
                  </a:lnTo>
                  <a:lnTo>
                    <a:pt x="114375" y="206765"/>
                  </a:lnTo>
                  <a:lnTo>
                    <a:pt x="151701" y="180906"/>
                  </a:lnTo>
                  <a:lnTo>
                    <a:pt x="197112" y="136212"/>
                  </a:lnTo>
                  <a:lnTo>
                    <a:pt x="226135" y="100931"/>
                  </a:lnTo>
                  <a:lnTo>
                    <a:pt x="255115" y="55601"/>
                  </a:lnTo>
                  <a:lnTo>
                    <a:pt x="271130" y="23798"/>
                  </a:lnTo>
                  <a:lnTo>
                    <a:pt x="271769" y="19966"/>
                  </a:lnTo>
                  <a:lnTo>
                    <a:pt x="270600" y="13827"/>
                  </a:lnTo>
                  <a:lnTo>
                    <a:pt x="267856" y="6404"/>
                  </a:lnTo>
                  <a:lnTo>
                    <a:pt x="267470" y="4136"/>
                  </a:lnTo>
                  <a:lnTo>
                    <a:pt x="266508" y="2625"/>
                  </a:lnTo>
                  <a:lnTo>
                    <a:pt x="265161" y="1617"/>
                  </a:lnTo>
                  <a:lnTo>
                    <a:pt x="261782" y="498"/>
                  </a:lnTo>
                  <a:lnTo>
                    <a:pt x="257929" y="0"/>
                  </a:lnTo>
                  <a:lnTo>
                    <a:pt x="221516" y="9338"/>
                  </a:lnTo>
                  <a:lnTo>
                    <a:pt x="177757" y="35784"/>
                  </a:lnTo>
                  <a:lnTo>
                    <a:pt x="145821" y="71341"/>
                  </a:lnTo>
                  <a:lnTo>
                    <a:pt x="129923" y="97087"/>
                  </a:lnTo>
                  <a:lnTo>
                    <a:pt x="123711" y="114564"/>
                  </a:lnTo>
                  <a:lnTo>
                    <a:pt x="120829" y="158391"/>
                  </a:lnTo>
                  <a:lnTo>
                    <a:pt x="121435" y="170364"/>
                  </a:lnTo>
                  <a:lnTo>
                    <a:pt x="126449" y="185743"/>
                  </a:lnTo>
                  <a:lnTo>
                    <a:pt x="147938" y="222421"/>
                  </a:lnTo>
                  <a:lnTo>
                    <a:pt x="161658" y="236493"/>
                  </a:lnTo>
                  <a:lnTo>
                    <a:pt x="179838" y="246799"/>
                  </a:lnTo>
                  <a:lnTo>
                    <a:pt x="224020" y="264409"/>
                  </a:lnTo>
                  <a:lnTo>
                    <a:pt x="254939" y="265347"/>
                  </a:lnTo>
                  <a:lnTo>
                    <a:pt x="299293" y="259813"/>
                  </a:lnTo>
                  <a:lnTo>
                    <a:pt x="336550" y="2536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43"/>
            <p:cNvSpPr/>
            <p:nvPr>
              <p:custDataLst>
                <p:tags r:id="rId35"/>
              </p:custDataLst>
            </p:nvPr>
          </p:nvSpPr>
          <p:spPr>
            <a:xfrm>
              <a:off x="7318576" y="3245111"/>
              <a:ext cx="180775" cy="317240"/>
            </a:xfrm>
            <a:custGeom>
              <a:avLst/>
              <a:gdLst/>
              <a:ahLst/>
              <a:cxnLst/>
              <a:rect l="0" t="0" r="0" b="0"/>
              <a:pathLst>
                <a:path w="180775" h="317240">
                  <a:moveTo>
                    <a:pt x="180774" y="6089"/>
                  </a:moveTo>
                  <a:lnTo>
                    <a:pt x="180774" y="6089"/>
                  </a:lnTo>
                  <a:lnTo>
                    <a:pt x="170635" y="1725"/>
                  </a:lnTo>
                  <a:lnTo>
                    <a:pt x="154291" y="0"/>
                  </a:lnTo>
                  <a:lnTo>
                    <a:pt x="130877" y="6681"/>
                  </a:lnTo>
                  <a:lnTo>
                    <a:pt x="121909" y="11291"/>
                  </a:lnTo>
                  <a:lnTo>
                    <a:pt x="78818" y="45564"/>
                  </a:lnTo>
                  <a:lnTo>
                    <a:pt x="41170" y="89425"/>
                  </a:lnTo>
                  <a:lnTo>
                    <a:pt x="18821" y="132508"/>
                  </a:lnTo>
                  <a:lnTo>
                    <a:pt x="5887" y="175502"/>
                  </a:lnTo>
                  <a:lnTo>
                    <a:pt x="0" y="219988"/>
                  </a:lnTo>
                  <a:lnTo>
                    <a:pt x="7928" y="265903"/>
                  </a:lnTo>
                  <a:lnTo>
                    <a:pt x="16312" y="293017"/>
                  </a:lnTo>
                  <a:lnTo>
                    <a:pt x="22072" y="298948"/>
                  </a:lnTo>
                  <a:lnTo>
                    <a:pt x="45498" y="312887"/>
                  </a:lnTo>
                  <a:lnTo>
                    <a:pt x="66642" y="316379"/>
                  </a:lnTo>
                  <a:lnTo>
                    <a:pt x="110924" y="317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44"/>
            <p:cNvSpPr/>
            <p:nvPr>
              <p:custDataLst>
                <p:tags r:id="rId36"/>
              </p:custDataLst>
            </p:nvPr>
          </p:nvSpPr>
          <p:spPr>
            <a:xfrm>
              <a:off x="7551109" y="3284208"/>
              <a:ext cx="665792" cy="315946"/>
            </a:xfrm>
            <a:custGeom>
              <a:avLst/>
              <a:gdLst/>
              <a:ahLst/>
              <a:cxnLst/>
              <a:rect l="0" t="0" r="0" b="0"/>
              <a:pathLst>
                <a:path w="665792" h="315946">
                  <a:moveTo>
                    <a:pt x="233991" y="36842"/>
                  </a:moveTo>
                  <a:lnTo>
                    <a:pt x="233991" y="36842"/>
                  </a:lnTo>
                  <a:lnTo>
                    <a:pt x="225153" y="22536"/>
                  </a:lnTo>
                  <a:lnTo>
                    <a:pt x="211392" y="7238"/>
                  </a:lnTo>
                  <a:lnTo>
                    <a:pt x="209836" y="2989"/>
                  </a:lnTo>
                  <a:lnTo>
                    <a:pt x="208010" y="1573"/>
                  </a:lnTo>
                  <a:lnTo>
                    <a:pt x="202218" y="0"/>
                  </a:lnTo>
                  <a:lnTo>
                    <a:pt x="194940" y="1183"/>
                  </a:lnTo>
                  <a:lnTo>
                    <a:pt x="182910" y="3934"/>
                  </a:lnTo>
                  <a:lnTo>
                    <a:pt x="178770" y="4320"/>
                  </a:lnTo>
                  <a:lnTo>
                    <a:pt x="170408" y="8512"/>
                  </a:lnTo>
                  <a:lnTo>
                    <a:pt x="160576" y="14373"/>
                  </a:lnTo>
                  <a:lnTo>
                    <a:pt x="139880" y="23051"/>
                  </a:lnTo>
                  <a:lnTo>
                    <a:pt x="94358" y="57524"/>
                  </a:lnTo>
                  <a:lnTo>
                    <a:pt x="49845" y="100437"/>
                  </a:lnTo>
                  <a:lnTo>
                    <a:pt x="22689" y="144797"/>
                  </a:lnTo>
                  <a:lnTo>
                    <a:pt x="5536" y="189242"/>
                  </a:lnTo>
                  <a:lnTo>
                    <a:pt x="324" y="211271"/>
                  </a:lnTo>
                  <a:lnTo>
                    <a:pt x="0" y="233575"/>
                  </a:lnTo>
                  <a:lnTo>
                    <a:pt x="9895" y="261012"/>
                  </a:lnTo>
                  <a:lnTo>
                    <a:pt x="20243" y="278978"/>
                  </a:lnTo>
                  <a:lnTo>
                    <a:pt x="29939" y="286229"/>
                  </a:lnTo>
                  <a:lnTo>
                    <a:pt x="41749" y="289475"/>
                  </a:lnTo>
                  <a:lnTo>
                    <a:pt x="54185" y="290437"/>
                  </a:lnTo>
                  <a:lnTo>
                    <a:pt x="66807" y="287351"/>
                  </a:lnTo>
                  <a:lnTo>
                    <a:pt x="96409" y="273123"/>
                  </a:lnTo>
                  <a:lnTo>
                    <a:pt x="121808" y="249665"/>
                  </a:lnTo>
                  <a:lnTo>
                    <a:pt x="151441" y="208112"/>
                  </a:lnTo>
                  <a:lnTo>
                    <a:pt x="177703" y="163832"/>
                  </a:lnTo>
                  <a:lnTo>
                    <a:pt x="197015" y="120274"/>
                  </a:lnTo>
                  <a:lnTo>
                    <a:pt x="209876" y="75534"/>
                  </a:lnTo>
                  <a:lnTo>
                    <a:pt x="213940" y="61497"/>
                  </a:lnTo>
                  <a:lnTo>
                    <a:pt x="214933" y="43574"/>
                  </a:lnTo>
                  <a:lnTo>
                    <a:pt x="213060" y="88657"/>
                  </a:lnTo>
                  <a:lnTo>
                    <a:pt x="208983" y="122687"/>
                  </a:lnTo>
                  <a:lnTo>
                    <a:pt x="208614" y="167917"/>
                  </a:lnTo>
                  <a:lnTo>
                    <a:pt x="217432" y="202625"/>
                  </a:lnTo>
                  <a:lnTo>
                    <a:pt x="229790" y="231264"/>
                  </a:lnTo>
                  <a:lnTo>
                    <a:pt x="235887" y="238022"/>
                  </a:lnTo>
                  <a:lnTo>
                    <a:pt x="260365" y="254740"/>
                  </a:lnTo>
                  <a:lnTo>
                    <a:pt x="267114" y="257158"/>
                  </a:lnTo>
                  <a:lnTo>
                    <a:pt x="270890" y="257803"/>
                  </a:lnTo>
                  <a:lnTo>
                    <a:pt x="278848" y="256637"/>
                  </a:lnTo>
                  <a:lnTo>
                    <a:pt x="318433" y="244055"/>
                  </a:lnTo>
                  <a:lnTo>
                    <a:pt x="338944" y="228997"/>
                  </a:lnTo>
                  <a:lnTo>
                    <a:pt x="381023" y="182048"/>
                  </a:lnTo>
                  <a:lnTo>
                    <a:pt x="400782" y="141537"/>
                  </a:lnTo>
                  <a:lnTo>
                    <a:pt x="426557" y="94230"/>
                  </a:lnTo>
                  <a:lnTo>
                    <a:pt x="433726" y="79873"/>
                  </a:lnTo>
                  <a:lnTo>
                    <a:pt x="438388" y="64261"/>
                  </a:lnTo>
                  <a:lnTo>
                    <a:pt x="441250" y="58906"/>
                  </a:lnTo>
                  <a:lnTo>
                    <a:pt x="443568" y="51924"/>
                  </a:lnTo>
                  <a:lnTo>
                    <a:pt x="449603" y="43574"/>
                  </a:lnTo>
                  <a:lnTo>
                    <a:pt x="449890" y="79558"/>
                  </a:lnTo>
                  <a:lnTo>
                    <a:pt x="443933" y="125922"/>
                  </a:lnTo>
                  <a:lnTo>
                    <a:pt x="445457" y="163858"/>
                  </a:lnTo>
                  <a:lnTo>
                    <a:pt x="449631" y="210389"/>
                  </a:lnTo>
                  <a:lnTo>
                    <a:pt x="454907" y="257292"/>
                  </a:lnTo>
                  <a:lnTo>
                    <a:pt x="457727" y="271259"/>
                  </a:lnTo>
                  <a:lnTo>
                    <a:pt x="467020" y="292183"/>
                  </a:lnTo>
                  <a:lnTo>
                    <a:pt x="473448" y="302971"/>
                  </a:lnTo>
                  <a:lnTo>
                    <a:pt x="474062" y="305278"/>
                  </a:lnTo>
                  <a:lnTo>
                    <a:pt x="475178" y="306816"/>
                  </a:lnTo>
                  <a:lnTo>
                    <a:pt x="476627" y="307841"/>
                  </a:lnTo>
                  <a:lnTo>
                    <a:pt x="478298" y="308525"/>
                  </a:lnTo>
                  <a:lnTo>
                    <a:pt x="479412" y="309686"/>
                  </a:lnTo>
                  <a:lnTo>
                    <a:pt x="481554" y="315945"/>
                  </a:lnTo>
                  <a:lnTo>
                    <a:pt x="482342" y="304688"/>
                  </a:lnTo>
                  <a:lnTo>
                    <a:pt x="486666" y="290232"/>
                  </a:lnTo>
                  <a:lnTo>
                    <a:pt x="493009" y="245415"/>
                  </a:lnTo>
                  <a:lnTo>
                    <a:pt x="502911" y="205768"/>
                  </a:lnTo>
                  <a:lnTo>
                    <a:pt x="518430" y="158762"/>
                  </a:lnTo>
                  <a:lnTo>
                    <a:pt x="537352" y="113711"/>
                  </a:lnTo>
                  <a:lnTo>
                    <a:pt x="550345" y="87774"/>
                  </a:lnTo>
                  <a:lnTo>
                    <a:pt x="567205" y="67337"/>
                  </a:lnTo>
                  <a:lnTo>
                    <a:pt x="593827" y="46220"/>
                  </a:lnTo>
                  <a:lnTo>
                    <a:pt x="622994" y="33394"/>
                  </a:lnTo>
                  <a:lnTo>
                    <a:pt x="665791" y="30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45"/>
            <p:cNvSpPr/>
            <p:nvPr>
              <p:custDataLst>
                <p:tags r:id="rId37"/>
              </p:custDataLst>
            </p:nvPr>
          </p:nvSpPr>
          <p:spPr>
            <a:xfrm>
              <a:off x="8248650" y="3263910"/>
              <a:ext cx="282885" cy="431409"/>
            </a:xfrm>
            <a:custGeom>
              <a:avLst/>
              <a:gdLst/>
              <a:ahLst/>
              <a:cxnLst/>
              <a:rect l="0" t="0" r="0" b="0"/>
              <a:pathLst>
                <a:path w="282885" h="431409">
                  <a:moveTo>
                    <a:pt x="273050" y="126990"/>
                  </a:moveTo>
                  <a:lnTo>
                    <a:pt x="273050" y="126990"/>
                  </a:lnTo>
                  <a:lnTo>
                    <a:pt x="274931" y="83369"/>
                  </a:lnTo>
                  <a:lnTo>
                    <a:pt x="282884" y="36842"/>
                  </a:lnTo>
                  <a:lnTo>
                    <a:pt x="279998" y="18292"/>
                  </a:lnTo>
                  <a:lnTo>
                    <a:pt x="277784" y="13298"/>
                  </a:lnTo>
                  <a:lnTo>
                    <a:pt x="270614" y="4343"/>
                  </a:lnTo>
                  <a:lnTo>
                    <a:pt x="266558" y="1925"/>
                  </a:lnTo>
                  <a:lnTo>
                    <a:pt x="258427" y="563"/>
                  </a:lnTo>
                  <a:lnTo>
                    <a:pt x="227443" y="0"/>
                  </a:lnTo>
                  <a:lnTo>
                    <a:pt x="217046" y="3364"/>
                  </a:lnTo>
                  <a:lnTo>
                    <a:pt x="189351" y="21189"/>
                  </a:lnTo>
                  <a:lnTo>
                    <a:pt x="182320" y="27516"/>
                  </a:lnTo>
                  <a:lnTo>
                    <a:pt x="179808" y="33626"/>
                  </a:lnTo>
                  <a:lnTo>
                    <a:pt x="171746" y="77477"/>
                  </a:lnTo>
                  <a:lnTo>
                    <a:pt x="171462" y="121083"/>
                  </a:lnTo>
                  <a:lnTo>
                    <a:pt x="171451" y="165116"/>
                  </a:lnTo>
                  <a:lnTo>
                    <a:pt x="177212" y="209542"/>
                  </a:lnTo>
                  <a:lnTo>
                    <a:pt x="177765" y="253990"/>
                  </a:lnTo>
                  <a:lnTo>
                    <a:pt x="175908" y="273040"/>
                  </a:lnTo>
                  <a:lnTo>
                    <a:pt x="162873" y="317490"/>
                  </a:lnTo>
                  <a:lnTo>
                    <a:pt x="153789" y="346548"/>
                  </a:lnTo>
                  <a:lnTo>
                    <a:pt x="122656" y="390503"/>
                  </a:lnTo>
                  <a:lnTo>
                    <a:pt x="105106" y="407590"/>
                  </a:lnTo>
                  <a:lnTo>
                    <a:pt x="61557" y="428889"/>
                  </a:lnTo>
                  <a:lnTo>
                    <a:pt x="43611" y="431408"/>
                  </a:lnTo>
                  <a:lnTo>
                    <a:pt x="32990" y="428306"/>
                  </a:lnTo>
                  <a:lnTo>
                    <a:pt x="13857" y="416853"/>
                  </a:lnTo>
                  <a:lnTo>
                    <a:pt x="7805" y="410805"/>
                  </a:lnTo>
                  <a:lnTo>
                    <a:pt x="0" y="400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46"/>
            <p:cNvSpPr/>
            <p:nvPr>
              <p:custDataLst>
                <p:tags r:id="rId38"/>
              </p:custDataLst>
            </p:nvPr>
          </p:nvSpPr>
          <p:spPr>
            <a:xfrm>
              <a:off x="8502650" y="3354364"/>
              <a:ext cx="368301" cy="303237"/>
            </a:xfrm>
            <a:custGeom>
              <a:avLst/>
              <a:gdLst/>
              <a:ahLst/>
              <a:cxnLst/>
              <a:rect l="0" t="0" r="0" b="0"/>
              <a:pathLst>
                <a:path w="368301" h="303237">
                  <a:moveTo>
                    <a:pt x="0" y="220686"/>
                  </a:moveTo>
                  <a:lnTo>
                    <a:pt x="0" y="220686"/>
                  </a:lnTo>
                  <a:lnTo>
                    <a:pt x="44845" y="219980"/>
                  </a:lnTo>
                  <a:lnTo>
                    <a:pt x="88923" y="212847"/>
                  </a:lnTo>
                  <a:lnTo>
                    <a:pt x="127002" y="199624"/>
                  </a:lnTo>
                  <a:lnTo>
                    <a:pt x="173436" y="177111"/>
                  </a:lnTo>
                  <a:lnTo>
                    <a:pt x="218956" y="142507"/>
                  </a:lnTo>
                  <a:lnTo>
                    <a:pt x="261793" y="101448"/>
                  </a:lnTo>
                  <a:lnTo>
                    <a:pt x="291669" y="72878"/>
                  </a:lnTo>
                  <a:lnTo>
                    <a:pt x="312870" y="38922"/>
                  </a:lnTo>
                  <a:lnTo>
                    <a:pt x="316585" y="22478"/>
                  </a:lnTo>
                  <a:lnTo>
                    <a:pt x="317094" y="16647"/>
                  </a:lnTo>
                  <a:lnTo>
                    <a:pt x="315438" y="11704"/>
                  </a:lnTo>
                  <a:lnTo>
                    <a:pt x="308626" y="2781"/>
                  </a:lnTo>
                  <a:lnTo>
                    <a:pt x="300856" y="367"/>
                  </a:lnTo>
                  <a:lnTo>
                    <a:pt x="290347" y="0"/>
                  </a:lnTo>
                  <a:lnTo>
                    <a:pt x="272531" y="4465"/>
                  </a:lnTo>
                  <a:lnTo>
                    <a:pt x="228570" y="25389"/>
                  </a:lnTo>
                  <a:lnTo>
                    <a:pt x="185472" y="54398"/>
                  </a:lnTo>
                  <a:lnTo>
                    <a:pt x="167373" y="69816"/>
                  </a:lnTo>
                  <a:lnTo>
                    <a:pt x="139899" y="111547"/>
                  </a:lnTo>
                  <a:lnTo>
                    <a:pt x="116199" y="152613"/>
                  </a:lnTo>
                  <a:lnTo>
                    <a:pt x="109579" y="181683"/>
                  </a:lnTo>
                  <a:lnTo>
                    <a:pt x="108977" y="207102"/>
                  </a:lnTo>
                  <a:lnTo>
                    <a:pt x="116831" y="230874"/>
                  </a:lnTo>
                  <a:lnTo>
                    <a:pt x="137992" y="256635"/>
                  </a:lnTo>
                  <a:lnTo>
                    <a:pt x="150404" y="265988"/>
                  </a:lnTo>
                  <a:lnTo>
                    <a:pt x="193370" y="279842"/>
                  </a:lnTo>
                  <a:lnTo>
                    <a:pt x="231905" y="288640"/>
                  </a:lnTo>
                  <a:lnTo>
                    <a:pt x="271587" y="293532"/>
                  </a:lnTo>
                  <a:lnTo>
                    <a:pt x="314807" y="296929"/>
                  </a:lnTo>
                  <a:lnTo>
                    <a:pt x="368300" y="3032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7" name="SMARTInkShape-Group19"/>
          <p:cNvGrpSpPr/>
          <p:nvPr/>
        </p:nvGrpSpPr>
        <p:grpSpPr>
          <a:xfrm>
            <a:off x="4959612" y="4578350"/>
            <a:ext cx="2165089" cy="570236"/>
            <a:chOff x="4959612" y="4578350"/>
            <a:chExt cx="2165089" cy="570236"/>
          </a:xfrm>
        </p:grpSpPr>
        <p:sp>
          <p:nvSpPr>
            <p:cNvPr id="1048" name="SMARTInkShape-47"/>
            <p:cNvSpPr/>
            <p:nvPr>
              <p:custDataLst>
                <p:tags r:id="rId24"/>
              </p:custDataLst>
            </p:nvPr>
          </p:nvSpPr>
          <p:spPr>
            <a:xfrm>
              <a:off x="4959612" y="4578350"/>
              <a:ext cx="234689" cy="431765"/>
            </a:xfrm>
            <a:custGeom>
              <a:avLst/>
              <a:gdLst/>
              <a:ahLst/>
              <a:cxnLst/>
              <a:rect l="0" t="0" r="0" b="0"/>
              <a:pathLst>
                <a:path w="234689" h="431765">
                  <a:moveTo>
                    <a:pt x="6088" y="25400"/>
                  </a:moveTo>
                  <a:lnTo>
                    <a:pt x="6088" y="25400"/>
                  </a:lnTo>
                  <a:lnTo>
                    <a:pt x="621" y="30867"/>
                  </a:lnTo>
                  <a:lnTo>
                    <a:pt x="0" y="34860"/>
                  </a:lnTo>
                  <a:lnTo>
                    <a:pt x="1736" y="38541"/>
                  </a:lnTo>
                  <a:lnTo>
                    <a:pt x="9879" y="48742"/>
                  </a:lnTo>
                  <a:lnTo>
                    <a:pt x="13814" y="57161"/>
                  </a:lnTo>
                  <a:lnTo>
                    <a:pt x="33084" y="84915"/>
                  </a:lnTo>
                  <a:lnTo>
                    <a:pt x="37840" y="97440"/>
                  </a:lnTo>
                  <a:lnTo>
                    <a:pt x="65027" y="144727"/>
                  </a:lnTo>
                  <a:lnTo>
                    <a:pt x="74587" y="160239"/>
                  </a:lnTo>
                  <a:lnTo>
                    <a:pt x="85638" y="190696"/>
                  </a:lnTo>
                  <a:lnTo>
                    <a:pt x="89160" y="209608"/>
                  </a:lnTo>
                  <a:lnTo>
                    <a:pt x="109619" y="254885"/>
                  </a:lnTo>
                  <a:lnTo>
                    <a:pt x="130372" y="300605"/>
                  </a:lnTo>
                  <a:lnTo>
                    <a:pt x="145753" y="343917"/>
                  </a:lnTo>
                  <a:lnTo>
                    <a:pt x="162720" y="387272"/>
                  </a:lnTo>
                  <a:lnTo>
                    <a:pt x="183594" y="431393"/>
                  </a:lnTo>
                  <a:lnTo>
                    <a:pt x="189330" y="431764"/>
                  </a:lnTo>
                  <a:lnTo>
                    <a:pt x="189632" y="431071"/>
                  </a:lnTo>
                  <a:lnTo>
                    <a:pt x="192000" y="423006"/>
                  </a:lnTo>
                  <a:lnTo>
                    <a:pt x="194549" y="415897"/>
                  </a:lnTo>
                  <a:lnTo>
                    <a:pt x="196535" y="369422"/>
                  </a:lnTo>
                  <a:lnTo>
                    <a:pt x="197289" y="325229"/>
                  </a:lnTo>
                  <a:lnTo>
                    <a:pt x="202055" y="283536"/>
                  </a:lnTo>
                  <a:lnTo>
                    <a:pt x="204703" y="236261"/>
                  </a:lnTo>
                  <a:lnTo>
                    <a:pt x="209390" y="192789"/>
                  </a:lnTo>
                  <a:lnTo>
                    <a:pt x="214676" y="150306"/>
                  </a:lnTo>
                  <a:lnTo>
                    <a:pt x="215554" y="104953"/>
                  </a:lnTo>
                  <a:lnTo>
                    <a:pt x="221395" y="63108"/>
                  </a:lnTo>
                  <a:lnTo>
                    <a:pt x="222518" y="45745"/>
                  </a:lnTo>
                  <a:lnTo>
                    <a:pt x="2346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48"/>
            <p:cNvSpPr/>
            <p:nvPr>
              <p:custDataLst>
                <p:tags r:id="rId25"/>
              </p:custDataLst>
            </p:nvPr>
          </p:nvSpPr>
          <p:spPr>
            <a:xfrm>
              <a:off x="5322486" y="4622912"/>
              <a:ext cx="176589" cy="342789"/>
            </a:xfrm>
            <a:custGeom>
              <a:avLst/>
              <a:gdLst/>
              <a:ahLst/>
              <a:cxnLst/>
              <a:rect l="0" t="0" r="0" b="0"/>
              <a:pathLst>
                <a:path w="176589" h="342789">
                  <a:moveTo>
                    <a:pt x="55964" y="164988"/>
                  </a:moveTo>
                  <a:lnTo>
                    <a:pt x="55964" y="164988"/>
                  </a:lnTo>
                  <a:lnTo>
                    <a:pt x="49692" y="164988"/>
                  </a:lnTo>
                  <a:lnTo>
                    <a:pt x="82608" y="164988"/>
                  </a:lnTo>
                  <a:lnTo>
                    <a:pt x="85015" y="163577"/>
                  </a:lnTo>
                  <a:lnTo>
                    <a:pt x="130339" y="122296"/>
                  </a:lnTo>
                  <a:lnTo>
                    <a:pt x="145627" y="105651"/>
                  </a:lnTo>
                  <a:lnTo>
                    <a:pt x="153873" y="88774"/>
                  </a:lnTo>
                  <a:lnTo>
                    <a:pt x="165302" y="71852"/>
                  </a:lnTo>
                  <a:lnTo>
                    <a:pt x="175602" y="37126"/>
                  </a:lnTo>
                  <a:lnTo>
                    <a:pt x="176588" y="10766"/>
                  </a:lnTo>
                  <a:lnTo>
                    <a:pt x="174721" y="6369"/>
                  </a:lnTo>
                  <a:lnTo>
                    <a:pt x="173236" y="4208"/>
                  </a:lnTo>
                  <a:lnTo>
                    <a:pt x="169703" y="1808"/>
                  </a:lnTo>
                  <a:lnTo>
                    <a:pt x="165076" y="741"/>
                  </a:lnTo>
                  <a:lnTo>
                    <a:pt x="149947" y="0"/>
                  </a:lnTo>
                  <a:lnTo>
                    <a:pt x="131719" y="6810"/>
                  </a:lnTo>
                  <a:lnTo>
                    <a:pt x="119332" y="14639"/>
                  </a:lnTo>
                  <a:lnTo>
                    <a:pt x="108606" y="25896"/>
                  </a:lnTo>
                  <a:lnTo>
                    <a:pt x="73310" y="70009"/>
                  </a:lnTo>
                  <a:lnTo>
                    <a:pt x="43288" y="116086"/>
                  </a:lnTo>
                  <a:lnTo>
                    <a:pt x="19748" y="163273"/>
                  </a:lnTo>
                  <a:lnTo>
                    <a:pt x="13954" y="185411"/>
                  </a:lnTo>
                  <a:lnTo>
                    <a:pt x="4821" y="228051"/>
                  </a:lnTo>
                  <a:lnTo>
                    <a:pt x="0" y="253802"/>
                  </a:lnTo>
                  <a:lnTo>
                    <a:pt x="5350" y="287502"/>
                  </a:lnTo>
                  <a:lnTo>
                    <a:pt x="10080" y="299674"/>
                  </a:lnTo>
                  <a:lnTo>
                    <a:pt x="13934" y="305517"/>
                  </a:lnTo>
                  <a:lnTo>
                    <a:pt x="38415" y="323688"/>
                  </a:lnTo>
                  <a:lnTo>
                    <a:pt x="70006" y="338551"/>
                  </a:lnTo>
                  <a:lnTo>
                    <a:pt x="98044" y="342416"/>
                  </a:lnTo>
                  <a:lnTo>
                    <a:pt x="151214" y="342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49"/>
            <p:cNvSpPr/>
            <p:nvPr>
              <p:custDataLst>
                <p:tags r:id="rId26"/>
              </p:custDataLst>
            </p:nvPr>
          </p:nvSpPr>
          <p:spPr>
            <a:xfrm>
              <a:off x="5581650" y="4625543"/>
              <a:ext cx="215901" cy="365542"/>
            </a:xfrm>
            <a:custGeom>
              <a:avLst/>
              <a:gdLst/>
              <a:ahLst/>
              <a:cxnLst/>
              <a:rect l="0" t="0" r="0" b="0"/>
              <a:pathLst>
                <a:path w="215901" h="365542">
                  <a:moveTo>
                    <a:pt x="215900" y="9957"/>
                  </a:moveTo>
                  <a:lnTo>
                    <a:pt x="215900" y="9957"/>
                  </a:lnTo>
                  <a:lnTo>
                    <a:pt x="212529" y="6586"/>
                  </a:lnTo>
                  <a:lnTo>
                    <a:pt x="207111" y="4931"/>
                  </a:lnTo>
                  <a:lnTo>
                    <a:pt x="193132" y="3076"/>
                  </a:lnTo>
                  <a:lnTo>
                    <a:pt x="188612" y="313"/>
                  </a:lnTo>
                  <a:lnTo>
                    <a:pt x="186419" y="0"/>
                  </a:lnTo>
                  <a:lnTo>
                    <a:pt x="173580" y="3903"/>
                  </a:lnTo>
                  <a:lnTo>
                    <a:pt x="128201" y="34503"/>
                  </a:lnTo>
                  <a:lnTo>
                    <a:pt x="103636" y="55380"/>
                  </a:lnTo>
                  <a:lnTo>
                    <a:pt x="88179" y="64765"/>
                  </a:lnTo>
                  <a:lnTo>
                    <a:pt x="79920" y="75544"/>
                  </a:lnTo>
                  <a:lnTo>
                    <a:pt x="75972" y="77913"/>
                  </a:lnTo>
                  <a:lnTo>
                    <a:pt x="73932" y="78544"/>
                  </a:lnTo>
                  <a:lnTo>
                    <a:pt x="72571" y="79671"/>
                  </a:lnTo>
                  <a:lnTo>
                    <a:pt x="70208" y="85163"/>
                  </a:lnTo>
                  <a:lnTo>
                    <a:pt x="69956" y="89234"/>
                  </a:lnTo>
                  <a:lnTo>
                    <a:pt x="70626" y="90325"/>
                  </a:lnTo>
                  <a:lnTo>
                    <a:pt x="71779" y="91052"/>
                  </a:lnTo>
                  <a:lnTo>
                    <a:pt x="73253" y="91537"/>
                  </a:lnTo>
                  <a:lnTo>
                    <a:pt x="74235" y="92566"/>
                  </a:lnTo>
                  <a:lnTo>
                    <a:pt x="75327" y="95591"/>
                  </a:lnTo>
                  <a:lnTo>
                    <a:pt x="76323" y="96680"/>
                  </a:lnTo>
                  <a:lnTo>
                    <a:pt x="79312" y="97889"/>
                  </a:lnTo>
                  <a:lnTo>
                    <a:pt x="80392" y="98917"/>
                  </a:lnTo>
                  <a:lnTo>
                    <a:pt x="85637" y="107610"/>
                  </a:lnTo>
                  <a:lnTo>
                    <a:pt x="105302" y="122863"/>
                  </a:lnTo>
                  <a:lnTo>
                    <a:pt x="112731" y="132859"/>
                  </a:lnTo>
                  <a:lnTo>
                    <a:pt x="125645" y="144797"/>
                  </a:lnTo>
                  <a:lnTo>
                    <a:pt x="156029" y="189891"/>
                  </a:lnTo>
                  <a:lnTo>
                    <a:pt x="174962" y="227974"/>
                  </a:lnTo>
                  <a:lnTo>
                    <a:pt x="177751" y="275333"/>
                  </a:lnTo>
                  <a:lnTo>
                    <a:pt x="177073" y="284535"/>
                  </a:lnTo>
                  <a:lnTo>
                    <a:pt x="168340" y="318967"/>
                  </a:lnTo>
                  <a:lnTo>
                    <a:pt x="147991" y="347917"/>
                  </a:lnTo>
                  <a:lnTo>
                    <a:pt x="132186" y="360952"/>
                  </a:lnTo>
                  <a:lnTo>
                    <a:pt x="125542" y="363510"/>
                  </a:lnTo>
                  <a:lnTo>
                    <a:pt x="81215" y="365541"/>
                  </a:lnTo>
                  <a:lnTo>
                    <a:pt x="73490" y="364844"/>
                  </a:lnTo>
                  <a:lnTo>
                    <a:pt x="52839" y="356718"/>
                  </a:lnTo>
                  <a:lnTo>
                    <a:pt x="29746" y="341546"/>
                  </a:lnTo>
                  <a:lnTo>
                    <a:pt x="4259" y="303258"/>
                  </a:lnTo>
                  <a:lnTo>
                    <a:pt x="0" y="283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SMARTInkShape-50"/>
            <p:cNvSpPr/>
            <p:nvPr>
              <p:custDataLst>
                <p:tags r:id="rId27"/>
              </p:custDataLst>
            </p:nvPr>
          </p:nvSpPr>
          <p:spPr>
            <a:xfrm>
              <a:off x="5956303" y="4597400"/>
              <a:ext cx="38098" cy="406401"/>
            </a:xfrm>
            <a:custGeom>
              <a:avLst/>
              <a:gdLst/>
              <a:ahLst/>
              <a:cxnLst/>
              <a:rect l="0" t="0" r="0" b="0"/>
              <a:pathLst>
                <a:path w="38098" h="406401">
                  <a:moveTo>
                    <a:pt x="38097" y="0"/>
                  </a:moveTo>
                  <a:lnTo>
                    <a:pt x="38097" y="0"/>
                  </a:lnTo>
                  <a:lnTo>
                    <a:pt x="34726" y="0"/>
                  </a:lnTo>
                  <a:lnTo>
                    <a:pt x="33733" y="705"/>
                  </a:lnTo>
                  <a:lnTo>
                    <a:pt x="33071" y="1882"/>
                  </a:lnTo>
                  <a:lnTo>
                    <a:pt x="32630" y="3371"/>
                  </a:lnTo>
                  <a:lnTo>
                    <a:pt x="26837" y="12865"/>
                  </a:lnTo>
                  <a:lnTo>
                    <a:pt x="19334" y="55538"/>
                  </a:lnTo>
                  <a:lnTo>
                    <a:pt x="12597" y="101505"/>
                  </a:lnTo>
                  <a:lnTo>
                    <a:pt x="6988" y="144761"/>
                  </a:lnTo>
                  <a:lnTo>
                    <a:pt x="3060" y="186375"/>
                  </a:lnTo>
                  <a:lnTo>
                    <a:pt x="266" y="231609"/>
                  </a:lnTo>
                  <a:lnTo>
                    <a:pt x="32" y="273167"/>
                  </a:lnTo>
                  <a:lnTo>
                    <a:pt x="0" y="318834"/>
                  </a:lnTo>
                  <a:lnTo>
                    <a:pt x="1879" y="339532"/>
                  </a:lnTo>
                  <a:lnTo>
                    <a:pt x="12697" y="406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51"/>
            <p:cNvSpPr/>
            <p:nvPr>
              <p:custDataLst>
                <p:tags r:id="rId28"/>
              </p:custDataLst>
            </p:nvPr>
          </p:nvSpPr>
          <p:spPr>
            <a:xfrm>
              <a:off x="5854962" y="4762501"/>
              <a:ext cx="336289" cy="241300"/>
            </a:xfrm>
            <a:custGeom>
              <a:avLst/>
              <a:gdLst/>
              <a:ahLst/>
              <a:cxnLst/>
              <a:rect l="0" t="0" r="0" b="0"/>
              <a:pathLst>
                <a:path w="336289" h="241300">
                  <a:moveTo>
                    <a:pt x="6088" y="190499"/>
                  </a:moveTo>
                  <a:lnTo>
                    <a:pt x="6088" y="190499"/>
                  </a:lnTo>
                  <a:lnTo>
                    <a:pt x="2717" y="190499"/>
                  </a:lnTo>
                  <a:lnTo>
                    <a:pt x="1724" y="189793"/>
                  </a:lnTo>
                  <a:lnTo>
                    <a:pt x="1062" y="188617"/>
                  </a:lnTo>
                  <a:lnTo>
                    <a:pt x="0" y="181660"/>
                  </a:lnTo>
                  <a:lnTo>
                    <a:pt x="3187" y="172201"/>
                  </a:lnTo>
                  <a:lnTo>
                    <a:pt x="35866" y="135430"/>
                  </a:lnTo>
                  <a:lnTo>
                    <a:pt x="82664" y="103453"/>
                  </a:lnTo>
                  <a:lnTo>
                    <a:pt x="129989" y="74447"/>
                  </a:lnTo>
                  <a:lnTo>
                    <a:pt x="174513" y="48953"/>
                  </a:lnTo>
                  <a:lnTo>
                    <a:pt x="221978" y="25402"/>
                  </a:lnTo>
                  <a:lnTo>
                    <a:pt x="230450" y="21872"/>
                  </a:lnTo>
                  <a:lnTo>
                    <a:pt x="238919" y="20304"/>
                  </a:lnTo>
                  <a:lnTo>
                    <a:pt x="242448" y="18475"/>
                  </a:lnTo>
                  <a:lnTo>
                    <a:pt x="251490" y="10569"/>
                  </a:lnTo>
                  <a:lnTo>
                    <a:pt x="276825" y="697"/>
                  </a:lnTo>
                  <a:lnTo>
                    <a:pt x="295122" y="0"/>
                  </a:lnTo>
                  <a:lnTo>
                    <a:pt x="296144" y="705"/>
                  </a:lnTo>
                  <a:lnTo>
                    <a:pt x="296825" y="1881"/>
                  </a:lnTo>
                  <a:lnTo>
                    <a:pt x="297280" y="3370"/>
                  </a:lnTo>
                  <a:lnTo>
                    <a:pt x="298288" y="4363"/>
                  </a:lnTo>
                  <a:lnTo>
                    <a:pt x="301290" y="5466"/>
                  </a:lnTo>
                  <a:lnTo>
                    <a:pt x="302373" y="7172"/>
                  </a:lnTo>
                  <a:lnTo>
                    <a:pt x="304253" y="20577"/>
                  </a:lnTo>
                  <a:lnTo>
                    <a:pt x="305187" y="30222"/>
                  </a:lnTo>
                  <a:lnTo>
                    <a:pt x="309553" y="44983"/>
                  </a:lnTo>
                  <a:lnTo>
                    <a:pt x="310854" y="90402"/>
                  </a:lnTo>
                  <a:lnTo>
                    <a:pt x="312767" y="132157"/>
                  </a:lnTo>
                  <a:lnTo>
                    <a:pt x="316976" y="177729"/>
                  </a:lnTo>
                  <a:lnTo>
                    <a:pt x="324115" y="223585"/>
                  </a:lnTo>
                  <a:lnTo>
                    <a:pt x="329334" y="234564"/>
                  </a:lnTo>
                  <a:lnTo>
                    <a:pt x="329669" y="237835"/>
                  </a:lnTo>
                  <a:lnTo>
                    <a:pt x="330464" y="238990"/>
                  </a:lnTo>
                  <a:lnTo>
                    <a:pt x="331700" y="239760"/>
                  </a:lnTo>
                  <a:lnTo>
                    <a:pt x="336288" y="241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52"/>
            <p:cNvSpPr/>
            <p:nvPr>
              <p:custDataLst>
                <p:tags r:id="rId29"/>
              </p:custDataLst>
            </p:nvPr>
          </p:nvSpPr>
          <p:spPr>
            <a:xfrm>
              <a:off x="6096339" y="4660900"/>
              <a:ext cx="12362" cy="12701"/>
            </a:xfrm>
            <a:custGeom>
              <a:avLst/>
              <a:gdLst/>
              <a:ahLst/>
              <a:cxnLst/>
              <a:rect l="0" t="0" r="0" b="0"/>
              <a:pathLst>
                <a:path w="12362" h="12701">
                  <a:moveTo>
                    <a:pt x="12361" y="12700"/>
                  </a:moveTo>
                  <a:lnTo>
                    <a:pt x="12361" y="12700"/>
                  </a:lnTo>
                  <a:lnTo>
                    <a:pt x="8990" y="12700"/>
                  </a:lnTo>
                  <a:lnTo>
                    <a:pt x="5453" y="10818"/>
                  </a:lnTo>
                  <a:lnTo>
                    <a:pt x="0" y="6612"/>
                  </a:lnTo>
                  <a:lnTo>
                    <a:pt x="601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53"/>
            <p:cNvSpPr/>
            <p:nvPr>
              <p:custDataLst>
                <p:tags r:id="rId30"/>
              </p:custDataLst>
            </p:nvPr>
          </p:nvSpPr>
          <p:spPr>
            <a:xfrm>
              <a:off x="6311900" y="4762500"/>
              <a:ext cx="165101" cy="272961"/>
            </a:xfrm>
            <a:custGeom>
              <a:avLst/>
              <a:gdLst/>
              <a:ahLst/>
              <a:cxnLst/>
              <a:rect l="0" t="0" r="0" b="0"/>
              <a:pathLst>
                <a:path w="165101" h="272961">
                  <a:moveTo>
                    <a:pt x="12700" y="57150"/>
                  </a:moveTo>
                  <a:lnTo>
                    <a:pt x="12700" y="57150"/>
                  </a:lnTo>
                  <a:lnTo>
                    <a:pt x="1" y="57150"/>
                  </a:lnTo>
                  <a:lnTo>
                    <a:pt x="0" y="60521"/>
                  </a:lnTo>
                  <a:lnTo>
                    <a:pt x="14155" y="108085"/>
                  </a:lnTo>
                  <a:lnTo>
                    <a:pt x="16874" y="117182"/>
                  </a:lnTo>
                  <a:lnTo>
                    <a:pt x="25830" y="158919"/>
                  </a:lnTo>
                  <a:lnTo>
                    <a:pt x="40242" y="203210"/>
                  </a:lnTo>
                  <a:lnTo>
                    <a:pt x="55035" y="236114"/>
                  </a:lnTo>
                  <a:lnTo>
                    <a:pt x="60678" y="245329"/>
                  </a:lnTo>
                  <a:lnTo>
                    <a:pt x="63958" y="263210"/>
                  </a:lnTo>
                  <a:lnTo>
                    <a:pt x="65216" y="264373"/>
                  </a:lnTo>
                  <a:lnTo>
                    <a:pt x="66761" y="265149"/>
                  </a:lnTo>
                  <a:lnTo>
                    <a:pt x="67790" y="266371"/>
                  </a:lnTo>
                  <a:lnTo>
                    <a:pt x="69826" y="272960"/>
                  </a:lnTo>
                  <a:lnTo>
                    <a:pt x="69848" y="264204"/>
                  </a:lnTo>
                  <a:lnTo>
                    <a:pt x="58590" y="220315"/>
                  </a:lnTo>
                  <a:lnTo>
                    <a:pt x="52251" y="178954"/>
                  </a:lnTo>
                  <a:lnTo>
                    <a:pt x="53111" y="157211"/>
                  </a:lnTo>
                  <a:lnTo>
                    <a:pt x="58677" y="114722"/>
                  </a:lnTo>
                  <a:lnTo>
                    <a:pt x="72056" y="69875"/>
                  </a:lnTo>
                  <a:lnTo>
                    <a:pt x="81157" y="49524"/>
                  </a:lnTo>
                  <a:lnTo>
                    <a:pt x="91858" y="36938"/>
                  </a:lnTo>
                  <a:lnTo>
                    <a:pt x="122581" y="1420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54"/>
            <p:cNvSpPr/>
            <p:nvPr>
              <p:custDataLst>
                <p:tags r:id="rId31"/>
              </p:custDataLst>
            </p:nvPr>
          </p:nvSpPr>
          <p:spPr>
            <a:xfrm>
              <a:off x="6565900" y="4737123"/>
              <a:ext cx="266701" cy="411463"/>
            </a:xfrm>
            <a:custGeom>
              <a:avLst/>
              <a:gdLst/>
              <a:ahLst/>
              <a:cxnLst/>
              <a:rect l="0" t="0" r="0" b="0"/>
              <a:pathLst>
                <a:path w="266701" h="411463">
                  <a:moveTo>
                    <a:pt x="266700" y="38077"/>
                  </a:moveTo>
                  <a:lnTo>
                    <a:pt x="266700" y="38077"/>
                  </a:lnTo>
                  <a:lnTo>
                    <a:pt x="266700" y="28617"/>
                  </a:lnTo>
                  <a:lnTo>
                    <a:pt x="265995" y="27537"/>
                  </a:lnTo>
                  <a:lnTo>
                    <a:pt x="264819" y="26817"/>
                  </a:lnTo>
                  <a:lnTo>
                    <a:pt x="263329" y="26337"/>
                  </a:lnTo>
                  <a:lnTo>
                    <a:pt x="257862" y="22290"/>
                  </a:lnTo>
                  <a:lnTo>
                    <a:pt x="255716" y="18596"/>
                  </a:lnTo>
                  <a:lnTo>
                    <a:pt x="255144" y="16623"/>
                  </a:lnTo>
                  <a:lnTo>
                    <a:pt x="253352" y="15307"/>
                  </a:lnTo>
                  <a:lnTo>
                    <a:pt x="242217" y="11315"/>
                  </a:lnTo>
                  <a:lnTo>
                    <a:pt x="239795" y="9652"/>
                  </a:lnTo>
                  <a:lnTo>
                    <a:pt x="229643" y="7312"/>
                  </a:lnTo>
                  <a:lnTo>
                    <a:pt x="209409" y="4575"/>
                  </a:lnTo>
                  <a:lnTo>
                    <a:pt x="196808" y="1339"/>
                  </a:lnTo>
                  <a:lnTo>
                    <a:pt x="152419" y="0"/>
                  </a:lnTo>
                  <a:lnTo>
                    <a:pt x="137169" y="687"/>
                  </a:lnTo>
                  <a:lnTo>
                    <a:pt x="109807" y="7816"/>
                  </a:lnTo>
                  <a:lnTo>
                    <a:pt x="104542" y="10517"/>
                  </a:lnTo>
                  <a:lnTo>
                    <a:pt x="99850" y="11717"/>
                  </a:lnTo>
                  <a:lnTo>
                    <a:pt x="98316" y="12742"/>
                  </a:lnTo>
                  <a:lnTo>
                    <a:pt x="97294" y="14132"/>
                  </a:lnTo>
                  <a:lnTo>
                    <a:pt x="95453" y="17557"/>
                  </a:lnTo>
                  <a:lnTo>
                    <a:pt x="91155" y="23452"/>
                  </a:lnTo>
                  <a:lnTo>
                    <a:pt x="89902" y="27579"/>
                  </a:lnTo>
                  <a:lnTo>
                    <a:pt x="88926" y="61472"/>
                  </a:lnTo>
                  <a:lnTo>
                    <a:pt x="90793" y="67996"/>
                  </a:lnTo>
                  <a:lnTo>
                    <a:pt x="93269" y="73952"/>
                  </a:lnTo>
                  <a:lnTo>
                    <a:pt x="100146" y="97520"/>
                  </a:lnTo>
                  <a:lnTo>
                    <a:pt x="119256" y="135448"/>
                  </a:lnTo>
                  <a:lnTo>
                    <a:pt x="132029" y="154259"/>
                  </a:lnTo>
                  <a:lnTo>
                    <a:pt x="149527" y="197489"/>
                  </a:lnTo>
                  <a:lnTo>
                    <a:pt x="157258" y="241316"/>
                  </a:lnTo>
                  <a:lnTo>
                    <a:pt x="160189" y="258457"/>
                  </a:lnTo>
                  <a:lnTo>
                    <a:pt x="163645" y="274354"/>
                  </a:lnTo>
                  <a:lnTo>
                    <a:pt x="163747" y="286317"/>
                  </a:lnTo>
                  <a:lnTo>
                    <a:pt x="150148" y="331083"/>
                  </a:lnTo>
                  <a:lnTo>
                    <a:pt x="145448" y="355050"/>
                  </a:lnTo>
                  <a:lnTo>
                    <a:pt x="128823" y="382156"/>
                  </a:lnTo>
                  <a:lnTo>
                    <a:pt x="109749" y="395392"/>
                  </a:lnTo>
                  <a:lnTo>
                    <a:pt x="80414" y="409881"/>
                  </a:lnTo>
                  <a:lnTo>
                    <a:pt x="71958" y="411462"/>
                  </a:lnTo>
                  <a:lnTo>
                    <a:pt x="63496" y="410283"/>
                  </a:lnTo>
                  <a:lnTo>
                    <a:pt x="46697" y="405480"/>
                  </a:lnTo>
                  <a:lnTo>
                    <a:pt x="18111" y="385382"/>
                  </a:lnTo>
                  <a:lnTo>
                    <a:pt x="10932" y="375540"/>
                  </a:lnTo>
                  <a:lnTo>
                    <a:pt x="0" y="349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55"/>
            <p:cNvSpPr/>
            <p:nvPr>
              <p:custDataLst>
                <p:tags r:id="rId32"/>
              </p:custDataLst>
            </p:nvPr>
          </p:nvSpPr>
          <p:spPr>
            <a:xfrm>
              <a:off x="6864350" y="4768969"/>
              <a:ext cx="260351" cy="323411"/>
            </a:xfrm>
            <a:custGeom>
              <a:avLst/>
              <a:gdLst/>
              <a:ahLst/>
              <a:cxnLst/>
              <a:rect l="0" t="0" r="0" b="0"/>
              <a:pathLst>
                <a:path w="260351" h="323411">
                  <a:moveTo>
                    <a:pt x="0" y="234831"/>
                  </a:moveTo>
                  <a:lnTo>
                    <a:pt x="0" y="234831"/>
                  </a:lnTo>
                  <a:lnTo>
                    <a:pt x="20265" y="234125"/>
                  </a:lnTo>
                  <a:lnTo>
                    <a:pt x="64313" y="223586"/>
                  </a:lnTo>
                  <a:lnTo>
                    <a:pt x="82086" y="216996"/>
                  </a:lnTo>
                  <a:lnTo>
                    <a:pt x="127064" y="188303"/>
                  </a:lnTo>
                  <a:lnTo>
                    <a:pt x="154336" y="168567"/>
                  </a:lnTo>
                  <a:lnTo>
                    <a:pt x="182258" y="139543"/>
                  </a:lnTo>
                  <a:lnTo>
                    <a:pt x="213587" y="93014"/>
                  </a:lnTo>
                  <a:lnTo>
                    <a:pt x="219370" y="79609"/>
                  </a:lnTo>
                  <a:lnTo>
                    <a:pt x="223562" y="60237"/>
                  </a:lnTo>
                  <a:lnTo>
                    <a:pt x="225242" y="57051"/>
                  </a:lnTo>
                  <a:lnTo>
                    <a:pt x="225655" y="53517"/>
                  </a:lnTo>
                  <a:lnTo>
                    <a:pt x="220630" y="25199"/>
                  </a:lnTo>
                  <a:lnTo>
                    <a:pt x="215420" y="14438"/>
                  </a:lnTo>
                  <a:lnTo>
                    <a:pt x="207339" y="4481"/>
                  </a:lnTo>
                  <a:lnTo>
                    <a:pt x="201277" y="1925"/>
                  </a:lnTo>
                  <a:lnTo>
                    <a:pt x="178922" y="0"/>
                  </a:lnTo>
                  <a:lnTo>
                    <a:pt x="162787" y="4974"/>
                  </a:lnTo>
                  <a:lnTo>
                    <a:pt x="150225" y="11424"/>
                  </a:lnTo>
                  <a:lnTo>
                    <a:pt x="124878" y="34723"/>
                  </a:lnTo>
                  <a:lnTo>
                    <a:pt x="95249" y="78143"/>
                  </a:lnTo>
                  <a:lnTo>
                    <a:pt x="78447" y="118686"/>
                  </a:lnTo>
                  <a:lnTo>
                    <a:pt x="62376" y="160784"/>
                  </a:lnTo>
                  <a:lnTo>
                    <a:pt x="55957" y="203086"/>
                  </a:lnTo>
                  <a:lnTo>
                    <a:pt x="53797" y="220016"/>
                  </a:lnTo>
                  <a:lnTo>
                    <a:pt x="57469" y="265039"/>
                  </a:lnTo>
                  <a:lnTo>
                    <a:pt x="65937" y="289383"/>
                  </a:lnTo>
                  <a:lnTo>
                    <a:pt x="71874" y="296235"/>
                  </a:lnTo>
                  <a:lnTo>
                    <a:pt x="78511" y="302339"/>
                  </a:lnTo>
                  <a:lnTo>
                    <a:pt x="83812" y="309755"/>
                  </a:lnTo>
                  <a:lnTo>
                    <a:pt x="86920" y="312297"/>
                  </a:lnTo>
                  <a:lnTo>
                    <a:pt x="114629" y="321299"/>
                  </a:lnTo>
                  <a:lnTo>
                    <a:pt x="144090" y="323410"/>
                  </a:lnTo>
                  <a:lnTo>
                    <a:pt x="191091" y="316540"/>
                  </a:lnTo>
                  <a:lnTo>
                    <a:pt x="237815" y="303150"/>
                  </a:lnTo>
                  <a:lnTo>
                    <a:pt x="260350" y="2983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8" name="SMARTInkShape-56"/>
          <p:cNvSpPr/>
          <p:nvPr>
            <p:custDataLst>
              <p:tags r:id="rId5"/>
            </p:custDataLst>
          </p:nvPr>
        </p:nvSpPr>
        <p:spPr>
          <a:xfrm>
            <a:off x="1587500" y="5816600"/>
            <a:ext cx="1974851" cy="146051"/>
          </a:xfrm>
          <a:custGeom>
            <a:avLst/>
            <a:gdLst/>
            <a:ahLst/>
            <a:cxnLst/>
            <a:rect l="0" t="0" r="0" b="0"/>
            <a:pathLst>
              <a:path w="1974851" h="146051">
                <a:moveTo>
                  <a:pt x="0" y="146050"/>
                </a:moveTo>
                <a:lnTo>
                  <a:pt x="0" y="146050"/>
                </a:lnTo>
                <a:lnTo>
                  <a:pt x="5467" y="146050"/>
                </a:lnTo>
                <a:lnTo>
                  <a:pt x="11740" y="140583"/>
                </a:lnTo>
                <a:lnTo>
                  <a:pt x="24825" y="136406"/>
                </a:lnTo>
                <a:lnTo>
                  <a:pt x="37746" y="128727"/>
                </a:lnTo>
                <a:lnTo>
                  <a:pt x="82596" y="114822"/>
                </a:lnTo>
                <a:lnTo>
                  <a:pt x="127250" y="108559"/>
                </a:lnTo>
                <a:lnTo>
                  <a:pt x="173346" y="106104"/>
                </a:lnTo>
                <a:lnTo>
                  <a:pt x="217390" y="101995"/>
                </a:lnTo>
                <a:lnTo>
                  <a:pt x="259923" y="99753"/>
                </a:lnTo>
                <a:lnTo>
                  <a:pt x="304775" y="95514"/>
                </a:lnTo>
                <a:lnTo>
                  <a:pt x="349249" y="94560"/>
                </a:lnTo>
                <a:lnTo>
                  <a:pt x="393700" y="89293"/>
                </a:lnTo>
                <a:lnTo>
                  <a:pt x="436826" y="88934"/>
                </a:lnTo>
                <a:lnTo>
                  <a:pt x="456808" y="87029"/>
                </a:lnTo>
                <a:lnTo>
                  <a:pt x="504326" y="82725"/>
                </a:lnTo>
                <a:lnTo>
                  <a:pt x="545685" y="81860"/>
                </a:lnTo>
                <a:lnTo>
                  <a:pt x="590526" y="76593"/>
                </a:lnTo>
                <a:lnTo>
                  <a:pt x="634999" y="76223"/>
                </a:lnTo>
                <a:lnTo>
                  <a:pt x="676471" y="76202"/>
                </a:lnTo>
                <a:lnTo>
                  <a:pt x="719362" y="76200"/>
                </a:lnTo>
                <a:lnTo>
                  <a:pt x="760173" y="76200"/>
                </a:lnTo>
                <a:lnTo>
                  <a:pt x="787039" y="78082"/>
                </a:lnTo>
                <a:lnTo>
                  <a:pt x="831829" y="82288"/>
                </a:lnTo>
                <a:lnTo>
                  <a:pt x="873319" y="82527"/>
                </a:lnTo>
                <a:lnTo>
                  <a:pt x="920576" y="83254"/>
                </a:lnTo>
                <a:lnTo>
                  <a:pt x="965190" y="88508"/>
                </a:lnTo>
                <a:lnTo>
                  <a:pt x="1009649" y="88877"/>
                </a:lnTo>
                <a:lnTo>
                  <a:pt x="1041400" y="90779"/>
                </a:lnTo>
                <a:lnTo>
                  <a:pt x="1085850" y="94988"/>
                </a:lnTo>
                <a:lnTo>
                  <a:pt x="1130300" y="95234"/>
                </a:lnTo>
                <a:lnTo>
                  <a:pt x="1177729" y="95249"/>
                </a:lnTo>
                <a:lnTo>
                  <a:pt x="1220772" y="94544"/>
                </a:lnTo>
                <a:lnTo>
                  <a:pt x="1266690" y="89162"/>
                </a:lnTo>
                <a:lnTo>
                  <a:pt x="1312687" y="88910"/>
                </a:lnTo>
                <a:lnTo>
                  <a:pt x="1328509" y="87021"/>
                </a:lnTo>
                <a:lnTo>
                  <a:pt x="1368309" y="82812"/>
                </a:lnTo>
                <a:lnTo>
                  <a:pt x="1411143" y="82560"/>
                </a:lnTo>
                <a:lnTo>
                  <a:pt x="1440935" y="81846"/>
                </a:lnTo>
                <a:lnTo>
                  <a:pt x="1487360" y="75669"/>
                </a:lnTo>
                <a:lnTo>
                  <a:pt x="1517723" y="70454"/>
                </a:lnTo>
                <a:lnTo>
                  <a:pt x="1548646" y="69197"/>
                </a:lnTo>
                <a:lnTo>
                  <a:pt x="1593536" y="58591"/>
                </a:lnTo>
                <a:lnTo>
                  <a:pt x="1606457" y="55695"/>
                </a:lnTo>
                <a:lnTo>
                  <a:pt x="1619222" y="52251"/>
                </a:lnTo>
                <a:lnTo>
                  <a:pt x="1631942" y="49349"/>
                </a:lnTo>
                <a:lnTo>
                  <a:pt x="1644648" y="45901"/>
                </a:lnTo>
                <a:lnTo>
                  <a:pt x="1689080" y="39008"/>
                </a:lnTo>
                <a:lnTo>
                  <a:pt x="1708426" y="36338"/>
                </a:lnTo>
                <a:lnTo>
                  <a:pt x="1720932" y="33110"/>
                </a:lnTo>
                <a:lnTo>
                  <a:pt x="1758952" y="29904"/>
                </a:lnTo>
                <a:lnTo>
                  <a:pt x="1788453" y="19814"/>
                </a:lnTo>
                <a:lnTo>
                  <a:pt x="1811336" y="18411"/>
                </a:lnTo>
                <a:lnTo>
                  <a:pt x="1823808" y="14038"/>
                </a:lnTo>
                <a:lnTo>
                  <a:pt x="1855559" y="10853"/>
                </a:lnTo>
                <a:lnTo>
                  <a:pt x="1867303" y="7684"/>
                </a:lnTo>
                <a:lnTo>
                  <a:pt x="1913380" y="6352"/>
                </a:lnTo>
                <a:lnTo>
                  <a:pt x="1917662" y="4469"/>
                </a:lnTo>
                <a:lnTo>
                  <a:pt x="1921916" y="1986"/>
                </a:lnTo>
                <a:lnTo>
                  <a:pt x="1930397" y="392"/>
                </a:lnTo>
                <a:lnTo>
                  <a:pt x="1965173" y="0"/>
                </a:lnTo>
                <a:lnTo>
                  <a:pt x="1974850" y="6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SMARTInkShape-57"/>
          <p:cNvSpPr/>
          <p:nvPr>
            <p:custDataLst>
              <p:tags r:id="rId6"/>
            </p:custDataLst>
          </p:nvPr>
        </p:nvSpPr>
        <p:spPr>
          <a:xfrm>
            <a:off x="6737350" y="5746750"/>
            <a:ext cx="1784351" cy="133351"/>
          </a:xfrm>
          <a:custGeom>
            <a:avLst/>
            <a:gdLst/>
            <a:ahLst/>
            <a:cxnLst/>
            <a:rect l="0" t="0" r="0" b="0"/>
            <a:pathLst>
              <a:path w="1784351" h="133351">
                <a:moveTo>
                  <a:pt x="0" y="133350"/>
                </a:moveTo>
                <a:lnTo>
                  <a:pt x="0" y="133350"/>
                </a:lnTo>
                <a:lnTo>
                  <a:pt x="14927" y="133350"/>
                </a:lnTo>
                <a:lnTo>
                  <a:pt x="46501" y="127392"/>
                </a:lnTo>
                <a:lnTo>
                  <a:pt x="90670" y="127010"/>
                </a:lnTo>
                <a:lnTo>
                  <a:pt x="134007" y="127000"/>
                </a:lnTo>
                <a:lnTo>
                  <a:pt x="178708" y="127000"/>
                </a:lnTo>
                <a:lnTo>
                  <a:pt x="221447" y="127000"/>
                </a:lnTo>
                <a:lnTo>
                  <a:pt x="253894" y="125118"/>
                </a:lnTo>
                <a:lnTo>
                  <a:pt x="298444" y="120912"/>
                </a:lnTo>
                <a:lnTo>
                  <a:pt x="342900" y="116301"/>
                </a:lnTo>
                <a:lnTo>
                  <a:pt x="385364" y="110111"/>
                </a:lnTo>
                <a:lnTo>
                  <a:pt x="431684" y="103051"/>
                </a:lnTo>
                <a:lnTo>
                  <a:pt x="474916" y="94820"/>
                </a:lnTo>
                <a:lnTo>
                  <a:pt x="520622" y="80408"/>
                </a:lnTo>
                <a:lnTo>
                  <a:pt x="564260" y="73198"/>
                </a:lnTo>
                <a:lnTo>
                  <a:pt x="606543" y="61306"/>
                </a:lnTo>
                <a:lnTo>
                  <a:pt x="647432" y="52048"/>
                </a:lnTo>
                <a:lnTo>
                  <a:pt x="691244" y="45442"/>
                </a:lnTo>
                <a:lnTo>
                  <a:pt x="733541" y="39070"/>
                </a:lnTo>
                <a:lnTo>
                  <a:pt x="780871" y="31690"/>
                </a:lnTo>
                <a:lnTo>
                  <a:pt x="823498" y="26045"/>
                </a:lnTo>
                <a:lnTo>
                  <a:pt x="867083" y="21093"/>
                </a:lnTo>
                <a:lnTo>
                  <a:pt x="913342" y="17288"/>
                </a:lnTo>
                <a:lnTo>
                  <a:pt x="957433" y="13103"/>
                </a:lnTo>
                <a:lnTo>
                  <a:pt x="1001851" y="12735"/>
                </a:lnTo>
                <a:lnTo>
                  <a:pt x="1021921" y="10829"/>
                </a:lnTo>
                <a:lnTo>
                  <a:pt x="1066775" y="6612"/>
                </a:lnTo>
                <a:lnTo>
                  <a:pt x="1110365" y="3002"/>
                </a:lnTo>
                <a:lnTo>
                  <a:pt x="1155648" y="176"/>
                </a:lnTo>
                <a:lnTo>
                  <a:pt x="1200147" y="10"/>
                </a:lnTo>
                <a:lnTo>
                  <a:pt x="1244600" y="1"/>
                </a:lnTo>
                <a:lnTo>
                  <a:pt x="1289050" y="0"/>
                </a:lnTo>
                <a:lnTo>
                  <a:pt x="1334383" y="0"/>
                </a:lnTo>
                <a:lnTo>
                  <a:pt x="1378002" y="705"/>
                </a:lnTo>
                <a:lnTo>
                  <a:pt x="1423578" y="6176"/>
                </a:lnTo>
                <a:lnTo>
                  <a:pt x="1446151" y="8197"/>
                </a:lnTo>
                <a:lnTo>
                  <a:pt x="1461893" y="11366"/>
                </a:lnTo>
                <a:lnTo>
                  <a:pt x="1509098" y="12677"/>
                </a:lnTo>
                <a:lnTo>
                  <a:pt x="1553370" y="12699"/>
                </a:lnTo>
                <a:lnTo>
                  <a:pt x="1598964" y="12700"/>
                </a:lnTo>
                <a:lnTo>
                  <a:pt x="1644660" y="12700"/>
                </a:lnTo>
                <a:lnTo>
                  <a:pt x="1690224" y="12700"/>
                </a:lnTo>
                <a:lnTo>
                  <a:pt x="1735380" y="12700"/>
                </a:lnTo>
                <a:lnTo>
                  <a:pt x="1767655" y="12700"/>
                </a:lnTo>
                <a:lnTo>
                  <a:pt x="1784350" y="6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7" name="SMARTInkShape-Group22"/>
          <p:cNvGrpSpPr/>
          <p:nvPr/>
        </p:nvGrpSpPr>
        <p:grpSpPr>
          <a:xfrm>
            <a:off x="3733800" y="5911850"/>
            <a:ext cx="1917701" cy="615544"/>
            <a:chOff x="3733800" y="5911850"/>
            <a:chExt cx="1917701" cy="615544"/>
          </a:xfrm>
        </p:grpSpPr>
        <p:sp>
          <p:nvSpPr>
            <p:cNvPr id="1060" name="SMARTInkShape-58"/>
            <p:cNvSpPr/>
            <p:nvPr>
              <p:custDataLst>
                <p:tags r:id="rId17"/>
              </p:custDataLst>
            </p:nvPr>
          </p:nvSpPr>
          <p:spPr>
            <a:xfrm>
              <a:off x="3733800" y="5911850"/>
              <a:ext cx="38101" cy="495301"/>
            </a:xfrm>
            <a:custGeom>
              <a:avLst/>
              <a:gdLst/>
              <a:ahLst/>
              <a:cxnLst/>
              <a:rect l="0" t="0" r="0" b="0"/>
              <a:pathLst>
                <a:path w="38101" h="495301">
                  <a:moveTo>
                    <a:pt x="0" y="0"/>
                  </a:moveTo>
                  <a:lnTo>
                    <a:pt x="0" y="0"/>
                  </a:lnTo>
                  <a:lnTo>
                    <a:pt x="0" y="47234"/>
                  </a:lnTo>
                  <a:lnTo>
                    <a:pt x="1882" y="83146"/>
                  </a:lnTo>
                  <a:lnTo>
                    <a:pt x="6088" y="130406"/>
                  </a:lnTo>
                  <a:lnTo>
                    <a:pt x="6316" y="171620"/>
                  </a:lnTo>
                  <a:lnTo>
                    <a:pt x="6345" y="213806"/>
                  </a:lnTo>
                  <a:lnTo>
                    <a:pt x="6349" y="256120"/>
                  </a:lnTo>
                  <a:lnTo>
                    <a:pt x="11817" y="301449"/>
                  </a:lnTo>
                  <a:lnTo>
                    <a:pt x="14465" y="343016"/>
                  </a:lnTo>
                  <a:lnTo>
                    <a:pt x="18647" y="386803"/>
                  </a:lnTo>
                  <a:lnTo>
                    <a:pt x="24796" y="433059"/>
                  </a:lnTo>
                  <a:lnTo>
                    <a:pt x="26053" y="459241"/>
                  </a:lnTo>
                  <a:lnTo>
                    <a:pt x="30860" y="473731"/>
                  </a:lnTo>
                  <a:lnTo>
                    <a:pt x="35938" y="481528"/>
                  </a:lnTo>
                  <a:lnTo>
                    <a:pt x="38100" y="495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59"/>
            <p:cNvSpPr/>
            <p:nvPr>
              <p:custDataLst>
                <p:tags r:id="rId18"/>
              </p:custDataLst>
            </p:nvPr>
          </p:nvSpPr>
          <p:spPr>
            <a:xfrm>
              <a:off x="3835601" y="6159584"/>
              <a:ext cx="317300" cy="272967"/>
            </a:xfrm>
            <a:custGeom>
              <a:avLst/>
              <a:gdLst/>
              <a:ahLst/>
              <a:cxnLst/>
              <a:rect l="0" t="0" r="0" b="0"/>
              <a:pathLst>
                <a:path w="317300" h="272967">
                  <a:moveTo>
                    <a:pt x="164899" y="12616"/>
                  </a:moveTo>
                  <a:lnTo>
                    <a:pt x="164899" y="12616"/>
                  </a:lnTo>
                  <a:lnTo>
                    <a:pt x="159432" y="12616"/>
                  </a:lnTo>
                  <a:lnTo>
                    <a:pt x="153654" y="8252"/>
                  </a:lnTo>
                  <a:lnTo>
                    <a:pt x="147769" y="6149"/>
                  </a:lnTo>
                  <a:lnTo>
                    <a:pt x="140852" y="2076"/>
                  </a:lnTo>
                  <a:lnTo>
                    <a:pt x="118592" y="0"/>
                  </a:lnTo>
                  <a:lnTo>
                    <a:pt x="90426" y="7759"/>
                  </a:lnTo>
                  <a:lnTo>
                    <a:pt x="48429" y="36739"/>
                  </a:lnTo>
                  <a:lnTo>
                    <a:pt x="36472" y="52219"/>
                  </a:lnTo>
                  <a:lnTo>
                    <a:pt x="17132" y="97135"/>
                  </a:lnTo>
                  <a:lnTo>
                    <a:pt x="3231" y="132689"/>
                  </a:lnTo>
                  <a:lnTo>
                    <a:pt x="0" y="179564"/>
                  </a:lnTo>
                  <a:lnTo>
                    <a:pt x="1740" y="199901"/>
                  </a:lnTo>
                  <a:lnTo>
                    <a:pt x="14729" y="232561"/>
                  </a:lnTo>
                  <a:lnTo>
                    <a:pt x="20999" y="242023"/>
                  </a:lnTo>
                  <a:lnTo>
                    <a:pt x="30697" y="249294"/>
                  </a:lnTo>
                  <a:lnTo>
                    <a:pt x="39136" y="252547"/>
                  </a:lnTo>
                  <a:lnTo>
                    <a:pt x="45740" y="251426"/>
                  </a:lnTo>
                  <a:lnTo>
                    <a:pt x="58106" y="248328"/>
                  </a:lnTo>
                  <a:lnTo>
                    <a:pt x="60543" y="246663"/>
                  </a:lnTo>
                  <a:lnTo>
                    <a:pt x="83558" y="217732"/>
                  </a:lnTo>
                  <a:lnTo>
                    <a:pt x="101364" y="171193"/>
                  </a:lnTo>
                  <a:lnTo>
                    <a:pt x="105857" y="150383"/>
                  </a:lnTo>
                  <a:lnTo>
                    <a:pt x="112609" y="103228"/>
                  </a:lnTo>
                  <a:lnTo>
                    <a:pt x="114012" y="57166"/>
                  </a:lnTo>
                  <a:lnTo>
                    <a:pt x="114787" y="37461"/>
                  </a:lnTo>
                  <a:lnTo>
                    <a:pt x="119859" y="21405"/>
                  </a:lnTo>
                  <a:lnTo>
                    <a:pt x="120426" y="13000"/>
                  </a:lnTo>
                  <a:lnTo>
                    <a:pt x="120442" y="16101"/>
                  </a:lnTo>
                  <a:lnTo>
                    <a:pt x="133590" y="59012"/>
                  </a:lnTo>
                  <a:lnTo>
                    <a:pt x="147992" y="101630"/>
                  </a:lnTo>
                  <a:lnTo>
                    <a:pt x="169506" y="145093"/>
                  </a:lnTo>
                  <a:lnTo>
                    <a:pt x="194565" y="189456"/>
                  </a:lnTo>
                  <a:lnTo>
                    <a:pt x="212178" y="214921"/>
                  </a:lnTo>
                  <a:lnTo>
                    <a:pt x="258151" y="258332"/>
                  </a:lnTo>
                  <a:lnTo>
                    <a:pt x="264906" y="263640"/>
                  </a:lnTo>
                  <a:lnTo>
                    <a:pt x="279903" y="269889"/>
                  </a:lnTo>
                  <a:lnTo>
                    <a:pt x="317299" y="2729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60"/>
            <p:cNvSpPr/>
            <p:nvPr>
              <p:custDataLst>
                <p:tags r:id="rId19"/>
              </p:custDataLst>
            </p:nvPr>
          </p:nvSpPr>
          <p:spPr>
            <a:xfrm>
              <a:off x="4306848" y="6159873"/>
              <a:ext cx="169903" cy="297694"/>
            </a:xfrm>
            <a:custGeom>
              <a:avLst/>
              <a:gdLst/>
              <a:ahLst/>
              <a:cxnLst/>
              <a:rect l="0" t="0" r="0" b="0"/>
              <a:pathLst>
                <a:path w="169903" h="297694">
                  <a:moveTo>
                    <a:pt x="169902" y="50427"/>
                  </a:moveTo>
                  <a:lnTo>
                    <a:pt x="169902" y="50427"/>
                  </a:lnTo>
                  <a:lnTo>
                    <a:pt x="169902" y="47056"/>
                  </a:lnTo>
                  <a:lnTo>
                    <a:pt x="168020" y="43519"/>
                  </a:lnTo>
                  <a:lnTo>
                    <a:pt x="166531" y="41588"/>
                  </a:lnTo>
                  <a:lnTo>
                    <a:pt x="164876" y="35680"/>
                  </a:lnTo>
                  <a:lnTo>
                    <a:pt x="163435" y="29056"/>
                  </a:lnTo>
                  <a:lnTo>
                    <a:pt x="158657" y="21360"/>
                  </a:lnTo>
                  <a:lnTo>
                    <a:pt x="148648" y="10285"/>
                  </a:lnTo>
                  <a:lnTo>
                    <a:pt x="138988" y="3882"/>
                  </a:lnTo>
                  <a:lnTo>
                    <a:pt x="130560" y="888"/>
                  </a:lnTo>
                  <a:lnTo>
                    <a:pt x="123595" y="0"/>
                  </a:lnTo>
                  <a:lnTo>
                    <a:pt x="109850" y="4770"/>
                  </a:lnTo>
                  <a:lnTo>
                    <a:pt x="89365" y="14564"/>
                  </a:lnTo>
                  <a:lnTo>
                    <a:pt x="82838" y="20612"/>
                  </a:lnTo>
                  <a:lnTo>
                    <a:pt x="44941" y="64415"/>
                  </a:lnTo>
                  <a:lnTo>
                    <a:pt x="28775" y="89487"/>
                  </a:lnTo>
                  <a:lnTo>
                    <a:pt x="13515" y="133822"/>
                  </a:lnTo>
                  <a:lnTo>
                    <a:pt x="2718" y="175587"/>
                  </a:lnTo>
                  <a:lnTo>
                    <a:pt x="0" y="206828"/>
                  </a:lnTo>
                  <a:lnTo>
                    <a:pt x="5526" y="232231"/>
                  </a:lnTo>
                  <a:lnTo>
                    <a:pt x="23871" y="276692"/>
                  </a:lnTo>
                  <a:lnTo>
                    <a:pt x="28799" y="282223"/>
                  </a:lnTo>
                  <a:lnTo>
                    <a:pt x="40213" y="289303"/>
                  </a:lnTo>
                  <a:lnTo>
                    <a:pt x="60794" y="296134"/>
                  </a:lnTo>
                  <a:lnTo>
                    <a:pt x="78656" y="297693"/>
                  </a:lnTo>
                  <a:lnTo>
                    <a:pt x="125818" y="283140"/>
                  </a:lnTo>
                  <a:lnTo>
                    <a:pt x="138152" y="279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61"/>
            <p:cNvSpPr/>
            <p:nvPr>
              <p:custDataLst>
                <p:tags r:id="rId20"/>
              </p:custDataLst>
            </p:nvPr>
          </p:nvSpPr>
          <p:spPr>
            <a:xfrm>
              <a:off x="4597400" y="6254750"/>
              <a:ext cx="69850" cy="215599"/>
            </a:xfrm>
            <a:custGeom>
              <a:avLst/>
              <a:gdLst/>
              <a:ahLst/>
              <a:cxnLst/>
              <a:rect l="0" t="0" r="0" b="0"/>
              <a:pathLst>
                <a:path w="69850" h="215599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8" y="8232"/>
                  </a:lnTo>
                  <a:lnTo>
                    <a:pt x="8838" y="9721"/>
                  </a:lnTo>
                  <a:lnTo>
                    <a:pt x="10984" y="13258"/>
                  </a:lnTo>
                  <a:lnTo>
                    <a:pt x="12643" y="17181"/>
                  </a:lnTo>
                  <a:lnTo>
                    <a:pt x="15732" y="21277"/>
                  </a:lnTo>
                  <a:lnTo>
                    <a:pt x="17575" y="27331"/>
                  </a:lnTo>
                  <a:lnTo>
                    <a:pt x="19100" y="34019"/>
                  </a:lnTo>
                  <a:lnTo>
                    <a:pt x="29118" y="53580"/>
                  </a:lnTo>
                  <a:lnTo>
                    <a:pt x="42513" y="97501"/>
                  </a:lnTo>
                  <a:lnTo>
                    <a:pt x="48954" y="121095"/>
                  </a:lnTo>
                  <a:lnTo>
                    <a:pt x="52135" y="137950"/>
                  </a:lnTo>
                  <a:lnTo>
                    <a:pt x="62324" y="174698"/>
                  </a:lnTo>
                  <a:lnTo>
                    <a:pt x="63973" y="188058"/>
                  </a:lnTo>
                  <a:lnTo>
                    <a:pt x="69579" y="207994"/>
                  </a:lnTo>
                  <a:lnTo>
                    <a:pt x="69843" y="215598"/>
                  </a:lnTo>
                  <a:lnTo>
                    <a:pt x="69849" y="210406"/>
                  </a:lnTo>
                  <a:lnTo>
                    <a:pt x="54739" y="167779"/>
                  </a:lnTo>
                  <a:lnTo>
                    <a:pt x="39970" y="122388"/>
                  </a:lnTo>
                  <a:lnTo>
                    <a:pt x="32412" y="76726"/>
                  </a:lnTo>
                  <a:lnTo>
                    <a:pt x="31776" y="34852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SMARTInkShape-62"/>
            <p:cNvSpPr/>
            <p:nvPr>
              <p:custDataLst>
                <p:tags r:id="rId21"/>
              </p:custDataLst>
            </p:nvPr>
          </p:nvSpPr>
          <p:spPr>
            <a:xfrm>
              <a:off x="4802148" y="6204055"/>
              <a:ext cx="169903" cy="323339"/>
            </a:xfrm>
            <a:custGeom>
              <a:avLst/>
              <a:gdLst/>
              <a:ahLst/>
              <a:cxnLst/>
              <a:rect l="0" t="0" r="0" b="0"/>
              <a:pathLst>
                <a:path w="169903" h="323339">
                  <a:moveTo>
                    <a:pt x="23852" y="145945"/>
                  </a:moveTo>
                  <a:lnTo>
                    <a:pt x="23852" y="145945"/>
                  </a:lnTo>
                  <a:lnTo>
                    <a:pt x="68366" y="106457"/>
                  </a:lnTo>
                  <a:lnTo>
                    <a:pt x="108402" y="67438"/>
                  </a:lnTo>
                  <a:lnTo>
                    <a:pt x="128922" y="39649"/>
                  </a:lnTo>
                  <a:lnTo>
                    <a:pt x="131654" y="30175"/>
                  </a:lnTo>
                  <a:lnTo>
                    <a:pt x="133115" y="28549"/>
                  </a:lnTo>
                  <a:lnTo>
                    <a:pt x="134794" y="27464"/>
                  </a:lnTo>
                  <a:lnTo>
                    <a:pt x="135913" y="25330"/>
                  </a:lnTo>
                  <a:lnTo>
                    <a:pt x="138021" y="11583"/>
                  </a:lnTo>
                  <a:lnTo>
                    <a:pt x="138064" y="9803"/>
                  </a:lnTo>
                  <a:lnTo>
                    <a:pt x="136232" y="5945"/>
                  </a:lnTo>
                  <a:lnTo>
                    <a:pt x="134755" y="3928"/>
                  </a:lnTo>
                  <a:lnTo>
                    <a:pt x="131233" y="1688"/>
                  </a:lnTo>
                  <a:lnTo>
                    <a:pt x="123223" y="249"/>
                  </a:lnTo>
                  <a:lnTo>
                    <a:pt x="113581" y="0"/>
                  </a:lnTo>
                  <a:lnTo>
                    <a:pt x="107712" y="1823"/>
                  </a:lnTo>
                  <a:lnTo>
                    <a:pt x="70331" y="24466"/>
                  </a:lnTo>
                  <a:lnTo>
                    <a:pt x="32316" y="70771"/>
                  </a:lnTo>
                  <a:lnTo>
                    <a:pt x="13516" y="114255"/>
                  </a:lnTo>
                  <a:lnTo>
                    <a:pt x="1296" y="156664"/>
                  </a:lnTo>
                  <a:lnTo>
                    <a:pt x="0" y="177814"/>
                  </a:lnTo>
                  <a:lnTo>
                    <a:pt x="4993" y="221505"/>
                  </a:lnTo>
                  <a:lnTo>
                    <a:pt x="16294" y="260189"/>
                  </a:lnTo>
                  <a:lnTo>
                    <a:pt x="34834" y="288617"/>
                  </a:lnTo>
                  <a:lnTo>
                    <a:pt x="59728" y="314368"/>
                  </a:lnTo>
                  <a:lnTo>
                    <a:pt x="71014" y="320653"/>
                  </a:lnTo>
                  <a:lnTo>
                    <a:pt x="91664" y="323338"/>
                  </a:lnTo>
                  <a:lnTo>
                    <a:pt x="104309" y="320253"/>
                  </a:lnTo>
                  <a:lnTo>
                    <a:pt x="121223" y="312184"/>
                  </a:lnTo>
                  <a:lnTo>
                    <a:pt x="169902" y="2665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63"/>
            <p:cNvSpPr/>
            <p:nvPr>
              <p:custDataLst>
                <p:tags r:id="rId22"/>
              </p:custDataLst>
            </p:nvPr>
          </p:nvSpPr>
          <p:spPr>
            <a:xfrm>
              <a:off x="5036433" y="6235700"/>
              <a:ext cx="322968" cy="247651"/>
            </a:xfrm>
            <a:custGeom>
              <a:avLst/>
              <a:gdLst/>
              <a:ahLst/>
              <a:cxnLst/>
              <a:rect l="0" t="0" r="0" b="0"/>
              <a:pathLst>
                <a:path w="322968" h="24765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0" y="20394"/>
                  </a:lnTo>
                  <a:lnTo>
                    <a:pt x="6013" y="65794"/>
                  </a:lnTo>
                  <a:lnTo>
                    <a:pt x="13297" y="108084"/>
                  </a:lnTo>
                  <a:lnTo>
                    <a:pt x="21253" y="152408"/>
                  </a:lnTo>
                  <a:lnTo>
                    <a:pt x="30088" y="189678"/>
                  </a:lnTo>
                  <a:lnTo>
                    <a:pt x="30764" y="204651"/>
                  </a:lnTo>
                  <a:lnTo>
                    <a:pt x="32703" y="209254"/>
                  </a:lnTo>
                  <a:lnTo>
                    <a:pt x="36326" y="214587"/>
                  </a:lnTo>
                  <a:lnTo>
                    <a:pt x="37194" y="221954"/>
                  </a:lnTo>
                  <a:lnTo>
                    <a:pt x="37215" y="213386"/>
                  </a:lnTo>
                  <a:lnTo>
                    <a:pt x="31259" y="183969"/>
                  </a:lnTo>
                  <a:lnTo>
                    <a:pt x="30877" y="138206"/>
                  </a:lnTo>
                  <a:lnTo>
                    <a:pt x="32752" y="120207"/>
                  </a:lnTo>
                  <a:lnTo>
                    <a:pt x="42818" y="76300"/>
                  </a:lnTo>
                  <a:lnTo>
                    <a:pt x="68862" y="31788"/>
                  </a:lnTo>
                  <a:lnTo>
                    <a:pt x="77413" y="18195"/>
                  </a:lnTo>
                  <a:lnTo>
                    <a:pt x="87148" y="10957"/>
                  </a:lnTo>
                  <a:lnTo>
                    <a:pt x="99201" y="6754"/>
                  </a:lnTo>
                  <a:lnTo>
                    <a:pt x="103639" y="6470"/>
                  </a:lnTo>
                  <a:lnTo>
                    <a:pt x="107425" y="8285"/>
                  </a:lnTo>
                  <a:lnTo>
                    <a:pt x="115604" y="15199"/>
                  </a:lnTo>
                  <a:lnTo>
                    <a:pt x="124014" y="29134"/>
                  </a:lnTo>
                  <a:lnTo>
                    <a:pt x="130588" y="49656"/>
                  </a:lnTo>
                  <a:lnTo>
                    <a:pt x="141196" y="94672"/>
                  </a:lnTo>
                  <a:lnTo>
                    <a:pt x="148189" y="138767"/>
                  </a:lnTo>
                  <a:lnTo>
                    <a:pt x="151322" y="184095"/>
                  </a:lnTo>
                  <a:lnTo>
                    <a:pt x="151512" y="229762"/>
                  </a:lnTo>
                  <a:lnTo>
                    <a:pt x="151517" y="247529"/>
                  </a:lnTo>
                  <a:lnTo>
                    <a:pt x="151517" y="200006"/>
                  </a:lnTo>
                  <a:lnTo>
                    <a:pt x="156543" y="154528"/>
                  </a:lnTo>
                  <a:lnTo>
                    <a:pt x="160977" y="129145"/>
                  </a:lnTo>
                  <a:lnTo>
                    <a:pt x="180620" y="87040"/>
                  </a:lnTo>
                  <a:lnTo>
                    <a:pt x="200159" y="41398"/>
                  </a:lnTo>
                  <a:lnTo>
                    <a:pt x="205121" y="34156"/>
                  </a:lnTo>
                  <a:lnTo>
                    <a:pt x="213966" y="24231"/>
                  </a:lnTo>
                  <a:lnTo>
                    <a:pt x="219489" y="17119"/>
                  </a:lnTo>
                  <a:lnTo>
                    <a:pt x="229826" y="9854"/>
                  </a:lnTo>
                  <a:lnTo>
                    <a:pt x="237671" y="7388"/>
                  </a:lnTo>
                  <a:lnTo>
                    <a:pt x="248801" y="6487"/>
                  </a:lnTo>
                  <a:lnTo>
                    <a:pt x="253080" y="8293"/>
                  </a:lnTo>
                  <a:lnTo>
                    <a:pt x="261577" y="15200"/>
                  </a:lnTo>
                  <a:lnTo>
                    <a:pt x="280633" y="48804"/>
                  </a:lnTo>
                  <a:lnTo>
                    <a:pt x="289335" y="74892"/>
                  </a:lnTo>
                  <a:lnTo>
                    <a:pt x="299945" y="120062"/>
                  </a:lnTo>
                  <a:lnTo>
                    <a:pt x="308049" y="164360"/>
                  </a:lnTo>
                  <a:lnTo>
                    <a:pt x="315971" y="211004"/>
                  </a:lnTo>
                  <a:lnTo>
                    <a:pt x="322967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64"/>
            <p:cNvSpPr/>
            <p:nvPr>
              <p:custDataLst>
                <p:tags r:id="rId23"/>
              </p:custDataLst>
            </p:nvPr>
          </p:nvSpPr>
          <p:spPr>
            <a:xfrm>
              <a:off x="5410968" y="6223892"/>
              <a:ext cx="240533" cy="265809"/>
            </a:xfrm>
            <a:custGeom>
              <a:avLst/>
              <a:gdLst/>
              <a:ahLst/>
              <a:cxnLst/>
              <a:rect l="0" t="0" r="0" b="0"/>
              <a:pathLst>
                <a:path w="240533" h="265809">
                  <a:moveTo>
                    <a:pt x="119882" y="30858"/>
                  </a:moveTo>
                  <a:lnTo>
                    <a:pt x="119882" y="30858"/>
                  </a:lnTo>
                  <a:lnTo>
                    <a:pt x="119882" y="15310"/>
                  </a:lnTo>
                  <a:lnTo>
                    <a:pt x="118000" y="11483"/>
                  </a:lnTo>
                  <a:lnTo>
                    <a:pt x="114415" y="6648"/>
                  </a:lnTo>
                  <a:lnTo>
                    <a:pt x="112043" y="5987"/>
                  </a:lnTo>
                  <a:lnTo>
                    <a:pt x="102047" y="4822"/>
                  </a:lnTo>
                  <a:lnTo>
                    <a:pt x="86872" y="0"/>
                  </a:lnTo>
                  <a:lnTo>
                    <a:pt x="64781" y="5627"/>
                  </a:lnTo>
                  <a:lnTo>
                    <a:pt x="45738" y="12584"/>
                  </a:lnTo>
                  <a:lnTo>
                    <a:pt x="35276" y="21759"/>
                  </a:lnTo>
                  <a:lnTo>
                    <a:pt x="10447" y="57016"/>
                  </a:lnTo>
                  <a:lnTo>
                    <a:pt x="304" y="97655"/>
                  </a:lnTo>
                  <a:lnTo>
                    <a:pt x="0" y="138295"/>
                  </a:lnTo>
                  <a:lnTo>
                    <a:pt x="8694" y="174689"/>
                  </a:lnTo>
                  <a:lnTo>
                    <a:pt x="14343" y="184090"/>
                  </a:lnTo>
                  <a:lnTo>
                    <a:pt x="18413" y="187155"/>
                  </a:lnTo>
                  <a:lnTo>
                    <a:pt x="22574" y="189224"/>
                  </a:lnTo>
                  <a:lnTo>
                    <a:pt x="28883" y="193649"/>
                  </a:lnTo>
                  <a:lnTo>
                    <a:pt x="33106" y="194932"/>
                  </a:lnTo>
                  <a:lnTo>
                    <a:pt x="58237" y="195931"/>
                  </a:lnTo>
                  <a:lnTo>
                    <a:pt x="62616" y="194065"/>
                  </a:lnTo>
                  <a:lnTo>
                    <a:pt x="64771" y="192579"/>
                  </a:lnTo>
                  <a:lnTo>
                    <a:pt x="90248" y="156692"/>
                  </a:lnTo>
                  <a:lnTo>
                    <a:pt x="98010" y="138734"/>
                  </a:lnTo>
                  <a:lnTo>
                    <a:pt x="100274" y="123167"/>
                  </a:lnTo>
                  <a:lnTo>
                    <a:pt x="101290" y="112806"/>
                  </a:lnTo>
                  <a:lnTo>
                    <a:pt x="106775" y="86772"/>
                  </a:lnTo>
                  <a:lnTo>
                    <a:pt x="107707" y="79698"/>
                  </a:lnTo>
                  <a:lnTo>
                    <a:pt x="112625" y="67141"/>
                  </a:lnTo>
                  <a:lnTo>
                    <a:pt x="113530" y="44551"/>
                  </a:lnTo>
                  <a:lnTo>
                    <a:pt x="113532" y="52483"/>
                  </a:lnTo>
                  <a:lnTo>
                    <a:pt x="114237" y="53741"/>
                  </a:lnTo>
                  <a:lnTo>
                    <a:pt x="115414" y="54581"/>
                  </a:lnTo>
                  <a:lnTo>
                    <a:pt x="116903" y="55140"/>
                  </a:lnTo>
                  <a:lnTo>
                    <a:pt x="117896" y="56923"/>
                  </a:lnTo>
                  <a:lnTo>
                    <a:pt x="126334" y="101756"/>
                  </a:lnTo>
                  <a:lnTo>
                    <a:pt x="139062" y="145220"/>
                  </a:lnTo>
                  <a:lnTo>
                    <a:pt x="156576" y="191596"/>
                  </a:lnTo>
                  <a:lnTo>
                    <a:pt x="182258" y="231647"/>
                  </a:lnTo>
                  <a:lnTo>
                    <a:pt x="206593" y="254385"/>
                  </a:lnTo>
                  <a:lnTo>
                    <a:pt x="240532" y="265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8" name="SMARTInkShape-65"/>
          <p:cNvSpPr/>
          <p:nvPr>
            <p:custDataLst>
              <p:tags r:id="rId7"/>
            </p:custDataLst>
          </p:nvPr>
        </p:nvSpPr>
        <p:spPr>
          <a:xfrm>
            <a:off x="5867512" y="6179641"/>
            <a:ext cx="476139" cy="454743"/>
          </a:xfrm>
          <a:custGeom>
            <a:avLst/>
            <a:gdLst/>
            <a:ahLst/>
            <a:cxnLst/>
            <a:rect l="0" t="0" r="0" b="0"/>
            <a:pathLst>
              <a:path w="476139" h="454743">
                <a:moveTo>
                  <a:pt x="266588" y="202109"/>
                </a:moveTo>
                <a:lnTo>
                  <a:pt x="266588" y="202109"/>
                </a:lnTo>
                <a:lnTo>
                  <a:pt x="240858" y="187362"/>
                </a:lnTo>
                <a:lnTo>
                  <a:pt x="209037" y="164121"/>
                </a:lnTo>
                <a:lnTo>
                  <a:pt x="185884" y="153200"/>
                </a:lnTo>
                <a:lnTo>
                  <a:pt x="141888" y="145254"/>
                </a:lnTo>
                <a:lnTo>
                  <a:pt x="107718" y="155807"/>
                </a:lnTo>
                <a:lnTo>
                  <a:pt x="80497" y="168971"/>
                </a:lnTo>
                <a:lnTo>
                  <a:pt x="46462" y="200103"/>
                </a:lnTo>
                <a:lnTo>
                  <a:pt x="23289" y="244827"/>
                </a:lnTo>
                <a:lnTo>
                  <a:pt x="8551" y="288871"/>
                </a:lnTo>
                <a:lnTo>
                  <a:pt x="1168" y="325849"/>
                </a:lnTo>
                <a:lnTo>
                  <a:pt x="0" y="372390"/>
                </a:lnTo>
                <a:lnTo>
                  <a:pt x="7731" y="417406"/>
                </a:lnTo>
                <a:lnTo>
                  <a:pt x="17018" y="438391"/>
                </a:lnTo>
                <a:lnTo>
                  <a:pt x="21142" y="444236"/>
                </a:lnTo>
                <a:lnTo>
                  <a:pt x="30802" y="451494"/>
                </a:lnTo>
                <a:lnTo>
                  <a:pt x="39230" y="454742"/>
                </a:lnTo>
                <a:lnTo>
                  <a:pt x="41638" y="454492"/>
                </a:lnTo>
                <a:lnTo>
                  <a:pt x="56099" y="447151"/>
                </a:lnTo>
                <a:lnTo>
                  <a:pt x="67970" y="437775"/>
                </a:lnTo>
                <a:lnTo>
                  <a:pt x="91513" y="403685"/>
                </a:lnTo>
                <a:lnTo>
                  <a:pt x="112152" y="364600"/>
                </a:lnTo>
                <a:lnTo>
                  <a:pt x="129020" y="321695"/>
                </a:lnTo>
                <a:lnTo>
                  <a:pt x="145941" y="278517"/>
                </a:lnTo>
                <a:lnTo>
                  <a:pt x="162872" y="232646"/>
                </a:lnTo>
                <a:lnTo>
                  <a:pt x="174735" y="187889"/>
                </a:lnTo>
                <a:lnTo>
                  <a:pt x="183873" y="145077"/>
                </a:lnTo>
                <a:lnTo>
                  <a:pt x="192472" y="106020"/>
                </a:lnTo>
                <a:lnTo>
                  <a:pt x="201202" y="64459"/>
                </a:lnTo>
                <a:lnTo>
                  <a:pt x="203039" y="17246"/>
                </a:lnTo>
                <a:lnTo>
                  <a:pt x="203078" y="7627"/>
                </a:lnTo>
                <a:lnTo>
                  <a:pt x="201202" y="4430"/>
                </a:lnTo>
                <a:lnTo>
                  <a:pt x="199714" y="2590"/>
                </a:lnTo>
                <a:lnTo>
                  <a:pt x="196180" y="545"/>
                </a:lnTo>
                <a:lnTo>
                  <a:pt x="194249" y="0"/>
                </a:lnTo>
                <a:lnTo>
                  <a:pt x="192962" y="341"/>
                </a:lnTo>
                <a:lnTo>
                  <a:pt x="192104" y="1275"/>
                </a:lnTo>
                <a:lnTo>
                  <a:pt x="180329" y="27471"/>
                </a:lnTo>
                <a:lnTo>
                  <a:pt x="170935" y="68944"/>
                </a:lnTo>
                <a:lnTo>
                  <a:pt x="166750" y="89745"/>
                </a:lnTo>
                <a:lnTo>
                  <a:pt x="165220" y="134761"/>
                </a:lnTo>
                <a:lnTo>
                  <a:pt x="168389" y="178598"/>
                </a:lnTo>
                <a:lnTo>
                  <a:pt x="176547" y="220767"/>
                </a:lnTo>
                <a:lnTo>
                  <a:pt x="191893" y="261321"/>
                </a:lnTo>
                <a:lnTo>
                  <a:pt x="222279" y="305114"/>
                </a:lnTo>
                <a:lnTo>
                  <a:pt x="234880" y="319412"/>
                </a:lnTo>
                <a:lnTo>
                  <a:pt x="281405" y="352179"/>
                </a:lnTo>
                <a:lnTo>
                  <a:pt x="294105" y="357974"/>
                </a:lnTo>
                <a:lnTo>
                  <a:pt x="324600" y="360747"/>
                </a:lnTo>
                <a:lnTo>
                  <a:pt x="335204" y="357455"/>
                </a:lnTo>
                <a:lnTo>
                  <a:pt x="343912" y="352011"/>
                </a:lnTo>
                <a:lnTo>
                  <a:pt x="357539" y="338781"/>
                </a:lnTo>
                <a:lnTo>
                  <a:pt x="362985" y="330821"/>
                </a:lnTo>
                <a:lnTo>
                  <a:pt x="376891" y="284277"/>
                </a:lnTo>
                <a:lnTo>
                  <a:pt x="385387" y="257884"/>
                </a:lnTo>
                <a:lnTo>
                  <a:pt x="387130" y="214729"/>
                </a:lnTo>
                <a:lnTo>
                  <a:pt x="385342" y="188074"/>
                </a:lnTo>
                <a:lnTo>
                  <a:pt x="377778" y="159186"/>
                </a:lnTo>
                <a:lnTo>
                  <a:pt x="372127" y="150272"/>
                </a:lnTo>
                <a:lnTo>
                  <a:pt x="368057" y="147320"/>
                </a:lnTo>
                <a:lnTo>
                  <a:pt x="361799" y="145659"/>
                </a:lnTo>
                <a:lnTo>
                  <a:pt x="359695" y="145425"/>
                </a:lnTo>
                <a:lnTo>
                  <a:pt x="355477" y="147048"/>
                </a:lnTo>
                <a:lnTo>
                  <a:pt x="347019" y="153838"/>
                </a:lnTo>
                <a:lnTo>
                  <a:pt x="322504" y="198348"/>
                </a:lnTo>
                <a:lnTo>
                  <a:pt x="308999" y="242925"/>
                </a:lnTo>
                <a:lnTo>
                  <a:pt x="298348" y="289764"/>
                </a:lnTo>
                <a:lnTo>
                  <a:pt x="288461" y="336836"/>
                </a:lnTo>
                <a:lnTo>
                  <a:pt x="286591" y="383837"/>
                </a:lnTo>
                <a:lnTo>
                  <a:pt x="294509" y="414319"/>
                </a:lnTo>
                <a:lnTo>
                  <a:pt x="300575" y="428126"/>
                </a:lnTo>
                <a:lnTo>
                  <a:pt x="306623" y="434970"/>
                </a:lnTo>
                <a:lnTo>
                  <a:pt x="313309" y="439658"/>
                </a:lnTo>
                <a:lnTo>
                  <a:pt x="332338" y="446286"/>
                </a:lnTo>
                <a:lnTo>
                  <a:pt x="341907" y="446334"/>
                </a:lnTo>
                <a:lnTo>
                  <a:pt x="372370" y="440209"/>
                </a:lnTo>
                <a:lnTo>
                  <a:pt x="417270" y="411452"/>
                </a:lnTo>
                <a:lnTo>
                  <a:pt x="460730" y="378642"/>
                </a:lnTo>
                <a:lnTo>
                  <a:pt x="476138" y="36720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8" name="SMARTInkShape-Group24"/>
          <p:cNvGrpSpPr/>
          <p:nvPr/>
        </p:nvGrpSpPr>
        <p:grpSpPr>
          <a:xfrm>
            <a:off x="6617367" y="6175146"/>
            <a:ext cx="1428084" cy="580461"/>
            <a:chOff x="6617367" y="6175146"/>
            <a:chExt cx="1428084" cy="580461"/>
          </a:xfrm>
        </p:grpSpPr>
        <p:sp>
          <p:nvSpPr>
            <p:cNvPr id="1069" name="SMARTInkShape-66"/>
            <p:cNvSpPr/>
            <p:nvPr>
              <p:custDataLst>
                <p:tags r:id="rId8"/>
              </p:custDataLst>
            </p:nvPr>
          </p:nvSpPr>
          <p:spPr>
            <a:xfrm>
              <a:off x="6617367" y="6299487"/>
              <a:ext cx="215234" cy="304514"/>
            </a:xfrm>
            <a:custGeom>
              <a:avLst/>
              <a:gdLst/>
              <a:ahLst/>
              <a:cxnLst/>
              <a:rect l="0" t="0" r="0" b="0"/>
              <a:pathLst>
                <a:path w="215234" h="304514">
                  <a:moveTo>
                    <a:pt x="202533" y="56863"/>
                  </a:moveTo>
                  <a:lnTo>
                    <a:pt x="202533" y="56863"/>
                  </a:lnTo>
                  <a:lnTo>
                    <a:pt x="202533" y="53492"/>
                  </a:lnTo>
                  <a:lnTo>
                    <a:pt x="199162" y="44654"/>
                  </a:lnTo>
                  <a:lnTo>
                    <a:pt x="191549" y="31806"/>
                  </a:lnTo>
                  <a:lnTo>
                    <a:pt x="189890" y="27382"/>
                  </a:lnTo>
                  <a:lnTo>
                    <a:pt x="181096" y="16666"/>
                  </a:lnTo>
                  <a:lnTo>
                    <a:pt x="177013" y="14303"/>
                  </a:lnTo>
                  <a:lnTo>
                    <a:pt x="172846" y="12547"/>
                  </a:lnTo>
                  <a:lnTo>
                    <a:pt x="168643" y="9416"/>
                  </a:lnTo>
                  <a:lnTo>
                    <a:pt x="162541" y="7553"/>
                  </a:lnTo>
                  <a:lnTo>
                    <a:pt x="155831" y="6020"/>
                  </a:lnTo>
                  <a:lnTo>
                    <a:pt x="147381" y="1895"/>
                  </a:lnTo>
                  <a:lnTo>
                    <a:pt x="128155" y="0"/>
                  </a:lnTo>
                  <a:lnTo>
                    <a:pt x="90342" y="9180"/>
                  </a:lnTo>
                  <a:lnTo>
                    <a:pt x="70416" y="20968"/>
                  </a:lnTo>
                  <a:lnTo>
                    <a:pt x="64322" y="27033"/>
                  </a:lnTo>
                  <a:lnTo>
                    <a:pt x="40196" y="60465"/>
                  </a:lnTo>
                  <a:lnTo>
                    <a:pt x="22542" y="101684"/>
                  </a:lnTo>
                  <a:lnTo>
                    <a:pt x="10185" y="141857"/>
                  </a:lnTo>
                  <a:lnTo>
                    <a:pt x="4394" y="183906"/>
                  </a:lnTo>
                  <a:lnTo>
                    <a:pt x="0" y="225496"/>
                  </a:lnTo>
                  <a:lnTo>
                    <a:pt x="1346" y="253157"/>
                  </a:lnTo>
                  <a:lnTo>
                    <a:pt x="7184" y="282976"/>
                  </a:lnTo>
                  <a:lnTo>
                    <a:pt x="14446" y="293438"/>
                  </a:lnTo>
                  <a:lnTo>
                    <a:pt x="18515" y="296063"/>
                  </a:lnTo>
                  <a:lnTo>
                    <a:pt x="24773" y="297541"/>
                  </a:lnTo>
                  <a:lnTo>
                    <a:pt x="36578" y="298040"/>
                  </a:lnTo>
                  <a:lnTo>
                    <a:pt x="42462" y="296227"/>
                  </a:lnTo>
                  <a:lnTo>
                    <a:pt x="45019" y="294755"/>
                  </a:lnTo>
                  <a:lnTo>
                    <a:pt x="51989" y="285943"/>
                  </a:lnTo>
                  <a:lnTo>
                    <a:pt x="74664" y="240599"/>
                  </a:lnTo>
                  <a:lnTo>
                    <a:pt x="95555" y="199506"/>
                  </a:lnTo>
                  <a:lnTo>
                    <a:pt x="115813" y="152285"/>
                  </a:lnTo>
                  <a:lnTo>
                    <a:pt x="130682" y="109554"/>
                  </a:lnTo>
                  <a:lnTo>
                    <a:pt x="133971" y="95523"/>
                  </a:lnTo>
                  <a:lnTo>
                    <a:pt x="138033" y="81511"/>
                  </a:lnTo>
                  <a:lnTo>
                    <a:pt x="139025" y="63595"/>
                  </a:lnTo>
                  <a:lnTo>
                    <a:pt x="139033" y="108596"/>
                  </a:lnTo>
                  <a:lnTo>
                    <a:pt x="140914" y="133247"/>
                  </a:lnTo>
                  <a:lnTo>
                    <a:pt x="144991" y="176205"/>
                  </a:lnTo>
                  <a:lnTo>
                    <a:pt x="147230" y="220524"/>
                  </a:lnTo>
                  <a:lnTo>
                    <a:pt x="154841" y="262958"/>
                  </a:lnTo>
                  <a:lnTo>
                    <a:pt x="169589" y="283405"/>
                  </a:lnTo>
                  <a:lnTo>
                    <a:pt x="175191" y="288781"/>
                  </a:lnTo>
                  <a:lnTo>
                    <a:pt x="190997" y="300159"/>
                  </a:lnTo>
                  <a:lnTo>
                    <a:pt x="199523" y="302577"/>
                  </a:lnTo>
                  <a:lnTo>
                    <a:pt x="215233" y="304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67"/>
            <p:cNvSpPr/>
            <p:nvPr>
              <p:custDataLst>
                <p:tags r:id="rId9"/>
              </p:custDataLst>
            </p:nvPr>
          </p:nvSpPr>
          <p:spPr>
            <a:xfrm>
              <a:off x="6878043" y="6175146"/>
              <a:ext cx="183158" cy="524105"/>
            </a:xfrm>
            <a:custGeom>
              <a:avLst/>
              <a:gdLst/>
              <a:ahLst/>
              <a:cxnLst/>
              <a:rect l="0" t="0" r="0" b="0"/>
              <a:pathLst>
                <a:path w="183158" h="524105">
                  <a:moveTo>
                    <a:pt x="183157" y="92304"/>
                  </a:moveTo>
                  <a:lnTo>
                    <a:pt x="183157" y="92304"/>
                  </a:lnTo>
                  <a:lnTo>
                    <a:pt x="178088" y="86529"/>
                  </a:lnTo>
                  <a:lnTo>
                    <a:pt x="152812" y="39359"/>
                  </a:lnTo>
                  <a:lnTo>
                    <a:pt x="137472" y="21588"/>
                  </a:lnTo>
                  <a:lnTo>
                    <a:pt x="118500" y="7747"/>
                  </a:lnTo>
                  <a:lnTo>
                    <a:pt x="111852" y="5334"/>
                  </a:lnTo>
                  <a:lnTo>
                    <a:pt x="104899" y="3556"/>
                  </a:lnTo>
                  <a:lnTo>
                    <a:pt x="99457" y="414"/>
                  </a:lnTo>
                  <a:lnTo>
                    <a:pt x="96313" y="0"/>
                  </a:lnTo>
                  <a:lnTo>
                    <a:pt x="85145" y="2787"/>
                  </a:lnTo>
                  <a:lnTo>
                    <a:pt x="64698" y="10461"/>
                  </a:lnTo>
                  <a:lnTo>
                    <a:pt x="41866" y="27696"/>
                  </a:lnTo>
                  <a:lnTo>
                    <a:pt x="26756" y="57356"/>
                  </a:lnTo>
                  <a:lnTo>
                    <a:pt x="13844" y="102644"/>
                  </a:lnTo>
                  <a:lnTo>
                    <a:pt x="5490" y="147966"/>
                  </a:lnTo>
                  <a:lnTo>
                    <a:pt x="0" y="189753"/>
                  </a:lnTo>
                  <a:lnTo>
                    <a:pt x="1019" y="232015"/>
                  </a:lnTo>
                  <a:lnTo>
                    <a:pt x="5491" y="274339"/>
                  </a:lnTo>
                  <a:lnTo>
                    <a:pt x="14120" y="316671"/>
                  </a:lnTo>
                  <a:lnTo>
                    <a:pt x="24447" y="359004"/>
                  </a:lnTo>
                  <a:lnTo>
                    <a:pt x="37111" y="404778"/>
                  </a:lnTo>
                  <a:lnTo>
                    <a:pt x="49808" y="447463"/>
                  </a:lnTo>
                  <a:lnTo>
                    <a:pt x="63831" y="492177"/>
                  </a:lnTo>
                  <a:lnTo>
                    <a:pt x="75207" y="5241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68"/>
            <p:cNvSpPr/>
            <p:nvPr>
              <p:custDataLst>
                <p:tags r:id="rId10"/>
              </p:custDataLst>
            </p:nvPr>
          </p:nvSpPr>
          <p:spPr>
            <a:xfrm>
              <a:off x="6827472" y="6477000"/>
              <a:ext cx="182929" cy="95251"/>
            </a:xfrm>
            <a:custGeom>
              <a:avLst/>
              <a:gdLst/>
              <a:ahLst/>
              <a:cxnLst/>
              <a:rect l="0" t="0" r="0" b="0"/>
              <a:pathLst>
                <a:path w="182929" h="95251">
                  <a:moveTo>
                    <a:pt x="17828" y="95250"/>
                  </a:moveTo>
                  <a:lnTo>
                    <a:pt x="17828" y="95250"/>
                  </a:lnTo>
                  <a:lnTo>
                    <a:pt x="0" y="95250"/>
                  </a:lnTo>
                  <a:lnTo>
                    <a:pt x="298" y="94545"/>
                  </a:lnTo>
                  <a:lnTo>
                    <a:pt x="2511" y="91879"/>
                  </a:lnTo>
                  <a:lnTo>
                    <a:pt x="5847" y="90224"/>
                  </a:lnTo>
                  <a:lnTo>
                    <a:pt x="7723" y="89783"/>
                  </a:lnTo>
                  <a:lnTo>
                    <a:pt x="52599" y="54937"/>
                  </a:lnTo>
                  <a:lnTo>
                    <a:pt x="95029" y="30595"/>
                  </a:lnTo>
                  <a:lnTo>
                    <a:pt x="139841" y="12738"/>
                  </a:lnTo>
                  <a:lnTo>
                    <a:pt x="18292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69"/>
            <p:cNvSpPr/>
            <p:nvPr>
              <p:custDataLst>
                <p:tags r:id="rId11"/>
              </p:custDataLst>
            </p:nvPr>
          </p:nvSpPr>
          <p:spPr>
            <a:xfrm>
              <a:off x="7076140" y="6324736"/>
              <a:ext cx="162861" cy="333395"/>
            </a:xfrm>
            <a:custGeom>
              <a:avLst/>
              <a:gdLst/>
              <a:ahLst/>
              <a:cxnLst/>
              <a:rect l="0" t="0" r="0" b="0"/>
              <a:pathLst>
                <a:path w="162861" h="333395">
                  <a:moveTo>
                    <a:pt x="54910" y="190364"/>
                  </a:moveTo>
                  <a:lnTo>
                    <a:pt x="54910" y="190364"/>
                  </a:lnTo>
                  <a:lnTo>
                    <a:pt x="49443" y="190364"/>
                  </a:lnTo>
                  <a:lnTo>
                    <a:pt x="49148" y="189659"/>
                  </a:lnTo>
                  <a:lnTo>
                    <a:pt x="48821" y="186993"/>
                  </a:lnTo>
                  <a:lnTo>
                    <a:pt x="49440" y="186000"/>
                  </a:lnTo>
                  <a:lnTo>
                    <a:pt x="50558" y="185338"/>
                  </a:lnTo>
                  <a:lnTo>
                    <a:pt x="52009" y="184897"/>
                  </a:lnTo>
                  <a:lnTo>
                    <a:pt x="52976" y="183897"/>
                  </a:lnTo>
                  <a:lnTo>
                    <a:pt x="59823" y="166157"/>
                  </a:lnTo>
                  <a:lnTo>
                    <a:pt x="62716" y="157086"/>
                  </a:lnTo>
                  <a:lnTo>
                    <a:pt x="84560" y="111324"/>
                  </a:lnTo>
                  <a:lnTo>
                    <a:pt x="97479" y="76455"/>
                  </a:lnTo>
                  <a:lnTo>
                    <a:pt x="100685" y="63480"/>
                  </a:lnTo>
                  <a:lnTo>
                    <a:pt x="104221" y="50698"/>
                  </a:lnTo>
                  <a:lnTo>
                    <a:pt x="107150" y="37974"/>
                  </a:lnTo>
                  <a:lnTo>
                    <a:pt x="111090" y="24404"/>
                  </a:lnTo>
                  <a:lnTo>
                    <a:pt x="111772" y="13799"/>
                  </a:lnTo>
                  <a:lnTo>
                    <a:pt x="110051" y="7703"/>
                  </a:lnTo>
                  <a:lnTo>
                    <a:pt x="106567" y="1412"/>
                  </a:lnTo>
                  <a:lnTo>
                    <a:pt x="105576" y="896"/>
                  </a:lnTo>
                  <a:lnTo>
                    <a:pt x="96947" y="0"/>
                  </a:lnTo>
                  <a:lnTo>
                    <a:pt x="92878" y="1806"/>
                  </a:lnTo>
                  <a:lnTo>
                    <a:pt x="78046" y="11409"/>
                  </a:lnTo>
                  <a:lnTo>
                    <a:pt x="52009" y="52286"/>
                  </a:lnTo>
                  <a:lnTo>
                    <a:pt x="28030" y="95312"/>
                  </a:lnTo>
                  <a:lnTo>
                    <a:pt x="15056" y="135635"/>
                  </a:lnTo>
                  <a:lnTo>
                    <a:pt x="6039" y="182730"/>
                  </a:lnTo>
                  <a:lnTo>
                    <a:pt x="0" y="226178"/>
                  </a:lnTo>
                  <a:lnTo>
                    <a:pt x="84" y="258299"/>
                  </a:lnTo>
                  <a:lnTo>
                    <a:pt x="9022" y="305869"/>
                  </a:lnTo>
                  <a:lnTo>
                    <a:pt x="16944" y="321653"/>
                  </a:lnTo>
                  <a:lnTo>
                    <a:pt x="19016" y="324457"/>
                  </a:lnTo>
                  <a:lnTo>
                    <a:pt x="21809" y="326325"/>
                  </a:lnTo>
                  <a:lnTo>
                    <a:pt x="34548" y="331207"/>
                  </a:lnTo>
                  <a:lnTo>
                    <a:pt x="37102" y="332943"/>
                  </a:lnTo>
                  <a:lnTo>
                    <a:pt x="40216" y="333394"/>
                  </a:lnTo>
                  <a:lnTo>
                    <a:pt x="67741" y="328439"/>
                  </a:lnTo>
                  <a:lnTo>
                    <a:pt x="87941" y="317906"/>
                  </a:lnTo>
                  <a:lnTo>
                    <a:pt x="107243" y="301531"/>
                  </a:lnTo>
                  <a:lnTo>
                    <a:pt x="148413" y="255838"/>
                  </a:lnTo>
                  <a:lnTo>
                    <a:pt x="162860" y="2411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70"/>
            <p:cNvSpPr/>
            <p:nvPr>
              <p:custDataLst>
                <p:tags r:id="rId12"/>
              </p:custDataLst>
            </p:nvPr>
          </p:nvSpPr>
          <p:spPr>
            <a:xfrm>
              <a:off x="7315592" y="6413762"/>
              <a:ext cx="31359" cy="291839"/>
            </a:xfrm>
            <a:custGeom>
              <a:avLst/>
              <a:gdLst/>
              <a:ahLst/>
              <a:cxnLst/>
              <a:rect l="0" t="0" r="0" b="0"/>
              <a:pathLst>
                <a:path w="31359" h="291839">
                  <a:moveTo>
                    <a:pt x="5958" y="6088"/>
                  </a:moveTo>
                  <a:lnTo>
                    <a:pt x="5958" y="6088"/>
                  </a:lnTo>
                  <a:lnTo>
                    <a:pt x="5958" y="0"/>
                  </a:lnTo>
                  <a:lnTo>
                    <a:pt x="5253" y="44998"/>
                  </a:lnTo>
                  <a:lnTo>
                    <a:pt x="0" y="82769"/>
                  </a:lnTo>
                  <a:lnTo>
                    <a:pt x="1524" y="120431"/>
                  </a:lnTo>
                  <a:lnTo>
                    <a:pt x="5569" y="165399"/>
                  </a:lnTo>
                  <a:lnTo>
                    <a:pt x="10976" y="206539"/>
                  </a:lnTo>
                  <a:lnTo>
                    <a:pt x="18146" y="251695"/>
                  </a:lnTo>
                  <a:lnTo>
                    <a:pt x="19136" y="261297"/>
                  </a:lnTo>
                  <a:lnTo>
                    <a:pt x="24737" y="283826"/>
                  </a:lnTo>
                  <a:lnTo>
                    <a:pt x="31358" y="291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SMARTInkShape-71"/>
            <p:cNvSpPr/>
            <p:nvPr>
              <p:custDataLst>
                <p:tags r:id="rId13"/>
              </p:custDataLst>
            </p:nvPr>
          </p:nvSpPr>
          <p:spPr>
            <a:xfrm>
              <a:off x="7219950" y="63055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6350"/>
                  </a:moveTo>
                  <a:lnTo>
                    <a:pt x="31750" y="6350"/>
                  </a:lnTo>
                  <a:lnTo>
                    <a:pt x="14727" y="6350"/>
                  </a:lnTo>
                  <a:lnTo>
                    <a:pt x="6059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72"/>
            <p:cNvSpPr/>
            <p:nvPr>
              <p:custDataLst>
                <p:tags r:id="rId14"/>
              </p:custDataLst>
            </p:nvPr>
          </p:nvSpPr>
          <p:spPr>
            <a:xfrm>
              <a:off x="7385050" y="6235700"/>
              <a:ext cx="95251" cy="412751"/>
            </a:xfrm>
            <a:custGeom>
              <a:avLst/>
              <a:gdLst/>
              <a:ahLst/>
              <a:cxnLst/>
              <a:rect l="0" t="0" r="0" b="0"/>
              <a:pathLst>
                <a:path w="95251" h="412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2"/>
                  </a:lnTo>
                  <a:lnTo>
                    <a:pt x="18298" y="8838"/>
                  </a:lnTo>
                  <a:lnTo>
                    <a:pt x="31373" y="14073"/>
                  </a:lnTo>
                  <a:lnTo>
                    <a:pt x="40142" y="21438"/>
                  </a:lnTo>
                  <a:lnTo>
                    <a:pt x="42535" y="25521"/>
                  </a:lnTo>
                  <a:lnTo>
                    <a:pt x="44304" y="29687"/>
                  </a:lnTo>
                  <a:lnTo>
                    <a:pt x="47443" y="33891"/>
                  </a:lnTo>
                  <a:lnTo>
                    <a:pt x="49308" y="39992"/>
                  </a:lnTo>
                  <a:lnTo>
                    <a:pt x="52239" y="51361"/>
                  </a:lnTo>
                  <a:lnTo>
                    <a:pt x="54967" y="60222"/>
                  </a:lnTo>
                  <a:lnTo>
                    <a:pt x="58904" y="101780"/>
                  </a:lnTo>
                  <a:lnTo>
                    <a:pt x="63096" y="146623"/>
                  </a:lnTo>
                  <a:lnTo>
                    <a:pt x="67811" y="189164"/>
                  </a:lnTo>
                  <a:lnTo>
                    <a:pt x="72952" y="236194"/>
                  </a:lnTo>
                  <a:lnTo>
                    <a:pt x="77653" y="279285"/>
                  </a:lnTo>
                  <a:lnTo>
                    <a:pt x="86269" y="321012"/>
                  </a:lnTo>
                  <a:lnTo>
                    <a:pt x="90628" y="368134"/>
                  </a:lnTo>
                  <a:lnTo>
                    <a:pt x="95250" y="412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73"/>
            <p:cNvSpPr/>
            <p:nvPr>
              <p:custDataLst>
                <p:tags r:id="rId15"/>
              </p:custDataLst>
            </p:nvPr>
          </p:nvSpPr>
          <p:spPr>
            <a:xfrm>
              <a:off x="7385050" y="6502400"/>
              <a:ext cx="95251" cy="107951"/>
            </a:xfrm>
            <a:custGeom>
              <a:avLst/>
              <a:gdLst/>
              <a:ahLst/>
              <a:cxnLst/>
              <a:rect l="0" t="0" r="0" b="0"/>
              <a:pathLst>
                <a:path w="95251" h="107951">
                  <a:moveTo>
                    <a:pt x="0" y="107950"/>
                  </a:moveTo>
                  <a:lnTo>
                    <a:pt x="0" y="107950"/>
                  </a:lnTo>
                  <a:lnTo>
                    <a:pt x="0" y="102483"/>
                  </a:lnTo>
                  <a:lnTo>
                    <a:pt x="3371" y="95119"/>
                  </a:lnTo>
                  <a:lnTo>
                    <a:pt x="8789" y="89783"/>
                  </a:lnTo>
                  <a:lnTo>
                    <a:pt x="15901" y="83648"/>
                  </a:lnTo>
                  <a:lnTo>
                    <a:pt x="59050" y="3817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74"/>
            <p:cNvSpPr/>
            <p:nvPr>
              <p:custDataLst>
                <p:tags r:id="rId16"/>
              </p:custDataLst>
            </p:nvPr>
          </p:nvSpPr>
          <p:spPr>
            <a:xfrm>
              <a:off x="7540983" y="6324600"/>
              <a:ext cx="504468" cy="431007"/>
            </a:xfrm>
            <a:custGeom>
              <a:avLst/>
              <a:gdLst/>
              <a:ahLst/>
              <a:cxnLst/>
              <a:rect l="0" t="0" r="0" b="0"/>
              <a:pathLst>
                <a:path w="504468" h="431007">
                  <a:moveTo>
                    <a:pt x="174267" y="101600"/>
                  </a:moveTo>
                  <a:lnTo>
                    <a:pt x="174267" y="101600"/>
                  </a:lnTo>
                  <a:lnTo>
                    <a:pt x="164807" y="92140"/>
                  </a:lnTo>
                  <a:lnTo>
                    <a:pt x="161126" y="90340"/>
                  </a:lnTo>
                  <a:lnTo>
                    <a:pt x="150926" y="88384"/>
                  </a:lnTo>
                  <a:lnTo>
                    <a:pt x="142505" y="83912"/>
                  </a:lnTo>
                  <a:lnTo>
                    <a:pt x="140393" y="83458"/>
                  </a:lnTo>
                  <a:lnTo>
                    <a:pt x="127699" y="77162"/>
                  </a:lnTo>
                  <a:lnTo>
                    <a:pt x="117979" y="79856"/>
                  </a:lnTo>
                  <a:lnTo>
                    <a:pt x="97902" y="87221"/>
                  </a:lnTo>
                  <a:lnTo>
                    <a:pt x="93723" y="87781"/>
                  </a:lnTo>
                  <a:lnTo>
                    <a:pt x="85318" y="92165"/>
                  </a:lnTo>
                  <a:lnTo>
                    <a:pt x="55731" y="113257"/>
                  </a:lnTo>
                  <a:lnTo>
                    <a:pt x="32567" y="152710"/>
                  </a:lnTo>
                  <a:lnTo>
                    <a:pt x="17830" y="195597"/>
                  </a:lnTo>
                  <a:lnTo>
                    <a:pt x="7076" y="240551"/>
                  </a:lnTo>
                  <a:lnTo>
                    <a:pt x="0" y="282493"/>
                  </a:lnTo>
                  <a:lnTo>
                    <a:pt x="2052" y="327047"/>
                  </a:lnTo>
                  <a:lnTo>
                    <a:pt x="6037" y="366815"/>
                  </a:lnTo>
                  <a:lnTo>
                    <a:pt x="25576" y="413572"/>
                  </a:lnTo>
                  <a:lnTo>
                    <a:pt x="32295" y="425772"/>
                  </a:lnTo>
                  <a:lnTo>
                    <a:pt x="36615" y="429120"/>
                  </a:lnTo>
                  <a:lnTo>
                    <a:pt x="46384" y="431006"/>
                  </a:lnTo>
                  <a:lnTo>
                    <a:pt x="52284" y="429565"/>
                  </a:lnTo>
                  <a:lnTo>
                    <a:pt x="61453" y="422907"/>
                  </a:lnTo>
                  <a:lnTo>
                    <a:pt x="71226" y="411997"/>
                  </a:lnTo>
                  <a:lnTo>
                    <a:pt x="96705" y="364910"/>
                  </a:lnTo>
                  <a:lnTo>
                    <a:pt x="112804" y="317673"/>
                  </a:lnTo>
                  <a:lnTo>
                    <a:pt x="122206" y="277319"/>
                  </a:lnTo>
                  <a:lnTo>
                    <a:pt x="124099" y="234136"/>
                  </a:lnTo>
                  <a:lnTo>
                    <a:pt x="129641" y="205598"/>
                  </a:lnTo>
                  <a:lnTo>
                    <a:pt x="129794" y="198141"/>
                  </a:lnTo>
                  <a:lnTo>
                    <a:pt x="130507" y="197710"/>
                  </a:lnTo>
                  <a:lnTo>
                    <a:pt x="133181" y="197233"/>
                  </a:lnTo>
                  <a:lnTo>
                    <a:pt x="134176" y="197810"/>
                  </a:lnTo>
                  <a:lnTo>
                    <a:pt x="134840" y="198902"/>
                  </a:lnTo>
                  <a:lnTo>
                    <a:pt x="135577" y="202701"/>
                  </a:lnTo>
                  <a:lnTo>
                    <a:pt x="136698" y="212773"/>
                  </a:lnTo>
                  <a:lnTo>
                    <a:pt x="147141" y="245128"/>
                  </a:lnTo>
                  <a:lnTo>
                    <a:pt x="150237" y="264071"/>
                  </a:lnTo>
                  <a:lnTo>
                    <a:pt x="167135" y="310485"/>
                  </a:lnTo>
                  <a:lnTo>
                    <a:pt x="183283" y="354150"/>
                  </a:lnTo>
                  <a:lnTo>
                    <a:pt x="195227" y="373039"/>
                  </a:lnTo>
                  <a:lnTo>
                    <a:pt x="198118" y="375693"/>
                  </a:lnTo>
                  <a:lnTo>
                    <a:pt x="205093" y="378641"/>
                  </a:lnTo>
                  <a:lnTo>
                    <a:pt x="220566" y="380793"/>
                  </a:lnTo>
                  <a:lnTo>
                    <a:pt x="222773" y="379450"/>
                  </a:lnTo>
                  <a:lnTo>
                    <a:pt x="245344" y="351141"/>
                  </a:lnTo>
                  <a:lnTo>
                    <a:pt x="263132" y="304626"/>
                  </a:lnTo>
                  <a:lnTo>
                    <a:pt x="273983" y="266684"/>
                  </a:lnTo>
                  <a:lnTo>
                    <a:pt x="281224" y="222249"/>
                  </a:lnTo>
                  <a:lnTo>
                    <a:pt x="292740" y="176462"/>
                  </a:lnTo>
                  <a:lnTo>
                    <a:pt x="295432" y="161121"/>
                  </a:lnTo>
                  <a:lnTo>
                    <a:pt x="298203" y="156746"/>
                  </a:lnTo>
                  <a:lnTo>
                    <a:pt x="301787" y="154332"/>
                  </a:lnTo>
                  <a:lnTo>
                    <a:pt x="306465" y="152782"/>
                  </a:lnTo>
                  <a:lnTo>
                    <a:pt x="310646" y="155884"/>
                  </a:lnTo>
                  <a:lnTo>
                    <a:pt x="312491" y="159358"/>
                  </a:lnTo>
                  <a:lnTo>
                    <a:pt x="312983" y="161272"/>
                  </a:lnTo>
                  <a:lnTo>
                    <a:pt x="337838" y="204116"/>
                  </a:lnTo>
                  <a:lnTo>
                    <a:pt x="358018" y="249586"/>
                  </a:lnTo>
                  <a:lnTo>
                    <a:pt x="378678" y="294821"/>
                  </a:lnTo>
                  <a:lnTo>
                    <a:pt x="396556" y="339945"/>
                  </a:lnTo>
                  <a:lnTo>
                    <a:pt x="397954" y="340930"/>
                  </a:lnTo>
                  <a:lnTo>
                    <a:pt x="402579" y="342785"/>
                  </a:lnTo>
                  <a:lnTo>
                    <a:pt x="403516" y="332738"/>
                  </a:lnTo>
                  <a:lnTo>
                    <a:pt x="407881" y="315284"/>
                  </a:lnTo>
                  <a:lnTo>
                    <a:pt x="410981" y="270417"/>
                  </a:lnTo>
                  <a:lnTo>
                    <a:pt x="414662" y="230196"/>
                  </a:lnTo>
                  <a:lnTo>
                    <a:pt x="421164" y="187575"/>
                  </a:lnTo>
                  <a:lnTo>
                    <a:pt x="435305" y="141004"/>
                  </a:lnTo>
                  <a:lnTo>
                    <a:pt x="451686" y="100995"/>
                  </a:lnTo>
                  <a:lnTo>
                    <a:pt x="472735" y="57349"/>
                  </a:lnTo>
                  <a:lnTo>
                    <a:pt x="496839" y="13301"/>
                  </a:lnTo>
                  <a:lnTo>
                    <a:pt x="5044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13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710" y="580297"/>
            <a:ext cx="9875520" cy="1356360"/>
          </a:xfrm>
        </p:spPr>
        <p:txBody>
          <a:bodyPr>
            <a:noAutofit/>
          </a:bodyPr>
          <a:lstStyle/>
          <a:p>
            <a:r>
              <a:rPr lang="es-ES_tradnl" sz="3200" dirty="0" err="1" smtClean="0"/>
              <a:t>What</a:t>
            </a:r>
            <a:r>
              <a:rPr lang="es-ES_tradnl" sz="3200" dirty="0" smtClean="0"/>
              <a:t> are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reflexive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pronouns</a:t>
            </a:r>
            <a:r>
              <a:rPr lang="es-ES_tradnl" sz="3200" dirty="0" smtClean="0"/>
              <a:t>?</a:t>
            </a:r>
            <a:br>
              <a:rPr lang="es-ES_tradnl" sz="3200" dirty="0" smtClean="0"/>
            </a:br>
            <a:r>
              <a:rPr lang="es-ES_tradnl" sz="3200" dirty="0"/>
              <a:t/>
            </a:r>
            <a:br>
              <a:rPr lang="es-ES_tradnl" sz="3200" dirty="0"/>
            </a:br>
            <a:r>
              <a:rPr lang="es-ES_tradnl" sz="3200" dirty="0" smtClean="0"/>
              <a:t> </a:t>
            </a:r>
            <a:r>
              <a:rPr lang="es-ES_tradnl" sz="3200" dirty="0" err="1" smtClean="0"/>
              <a:t>They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will</a:t>
            </a:r>
            <a:r>
              <a:rPr lang="es-ES_tradnl" sz="3200" dirty="0" smtClean="0"/>
              <a:t> ALWAYS come </a:t>
            </a:r>
            <a:r>
              <a:rPr lang="es-ES_tradnl" sz="3200" dirty="0" err="1" smtClean="0"/>
              <a:t>before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conjugated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reflexive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verb</a:t>
            </a:r>
            <a:r>
              <a:rPr lang="es-ES_tradnl" sz="3200" dirty="0" smtClean="0"/>
              <a:t>. THEY ARE INSEPERABLE</a:t>
            </a:r>
            <a:endParaRPr lang="es-ES_tradnl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520618"/>
              </p:ext>
            </p:extLst>
          </p:nvPr>
        </p:nvGraphicFramePr>
        <p:xfrm>
          <a:off x="2144106" y="2222939"/>
          <a:ext cx="8008886" cy="4246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4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4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437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3200" dirty="0">
                          <a:effectLst/>
                        </a:rPr>
                        <a:t>Pronombres reflexivos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4400" dirty="0">
                          <a:effectLst/>
                        </a:rPr>
                        <a:t> </a:t>
                      </a:r>
                      <a:r>
                        <a:rPr lang="es-MX" sz="4400" dirty="0" smtClean="0">
                          <a:effectLst/>
                        </a:rPr>
                        <a:t>yo-</a:t>
                      </a:r>
                      <a:r>
                        <a:rPr lang="es-MX" sz="4400" u="sng" dirty="0" smtClean="0">
                          <a:solidFill>
                            <a:srgbClr val="FF0000"/>
                          </a:solidFill>
                          <a:effectLst/>
                        </a:rPr>
                        <a:t>me</a:t>
                      </a:r>
                      <a:endParaRPr lang="en-US" sz="4400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4400" dirty="0">
                          <a:effectLst/>
                        </a:rPr>
                        <a:t> </a:t>
                      </a:r>
                      <a:r>
                        <a:rPr lang="es-MX" sz="4400" dirty="0" smtClean="0">
                          <a:effectLst/>
                        </a:rPr>
                        <a:t>nosotros-</a:t>
                      </a:r>
                      <a:r>
                        <a:rPr lang="es-MX" sz="4400" u="sng" dirty="0" smtClean="0">
                          <a:solidFill>
                            <a:srgbClr val="FF0000"/>
                          </a:solidFill>
                          <a:effectLst/>
                        </a:rPr>
                        <a:t>nos</a:t>
                      </a:r>
                      <a:endParaRPr lang="en-US" sz="4400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4400" dirty="0" smtClean="0">
                          <a:effectLst/>
                        </a:rPr>
                        <a:t>Tu-</a:t>
                      </a:r>
                      <a:r>
                        <a:rPr lang="es-MX" sz="4400" dirty="0">
                          <a:effectLst/>
                        </a:rPr>
                        <a:t> </a:t>
                      </a:r>
                      <a:r>
                        <a:rPr lang="es-MX" sz="4400" u="sng" dirty="0" smtClean="0">
                          <a:solidFill>
                            <a:srgbClr val="FF0000"/>
                          </a:solidFill>
                          <a:effectLst/>
                        </a:rPr>
                        <a:t>te</a:t>
                      </a:r>
                      <a:endParaRPr lang="en-US" sz="4400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4400" dirty="0">
                          <a:effectLst/>
                        </a:rPr>
                        <a:t> </a:t>
                      </a:r>
                      <a:r>
                        <a:rPr lang="es-MX" sz="4400" dirty="0" smtClean="0">
                          <a:effectLst/>
                        </a:rPr>
                        <a:t>vosotros-</a:t>
                      </a:r>
                      <a:r>
                        <a:rPr lang="es-MX" sz="4400" u="sng" dirty="0" smtClean="0">
                          <a:solidFill>
                            <a:srgbClr val="FF0000"/>
                          </a:solidFill>
                          <a:effectLst/>
                        </a:rPr>
                        <a:t>os</a:t>
                      </a:r>
                      <a:endParaRPr lang="en-US" sz="4400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4400" dirty="0">
                          <a:effectLst/>
                        </a:rPr>
                        <a:t> </a:t>
                      </a:r>
                      <a:r>
                        <a:rPr lang="es-MX" sz="4400" dirty="0" smtClean="0">
                          <a:effectLst/>
                        </a:rPr>
                        <a:t>el/ella/usted-</a:t>
                      </a:r>
                      <a:r>
                        <a:rPr lang="es-MX" sz="4400" u="sng" dirty="0" smtClean="0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endParaRPr lang="en-US" sz="4400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4400" dirty="0">
                          <a:effectLst/>
                        </a:rPr>
                        <a:t> </a:t>
                      </a:r>
                      <a:r>
                        <a:rPr lang="es-MX" sz="4400" dirty="0" smtClean="0">
                          <a:effectLst/>
                        </a:rPr>
                        <a:t>ellos/ellas/ustedes-</a:t>
                      </a:r>
                      <a:r>
                        <a:rPr lang="es-MX" sz="4400" u="sng" dirty="0" smtClean="0">
                          <a:solidFill>
                            <a:srgbClr val="FF0000"/>
                          </a:solidFill>
                          <a:effectLst/>
                        </a:rPr>
                        <a:t>se</a:t>
                      </a:r>
                      <a:endParaRPr lang="en-US" sz="4400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How</a:t>
            </a:r>
            <a:r>
              <a:rPr lang="es-ES_tradnl" dirty="0" smtClean="0"/>
              <a:t> do I </a:t>
            </a:r>
            <a:r>
              <a:rPr lang="es-ES_tradnl" dirty="0" err="1" smtClean="0"/>
              <a:t>conjugate</a:t>
            </a:r>
            <a:r>
              <a:rPr lang="es-ES_tradnl" dirty="0" smtClean="0"/>
              <a:t> a </a:t>
            </a:r>
            <a:r>
              <a:rPr lang="es-ES_tradnl" dirty="0" err="1" smtClean="0"/>
              <a:t>reflexive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? 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2152" y="1781503"/>
            <a:ext cx="10353719" cy="4314497"/>
          </a:xfrm>
        </p:spPr>
        <p:txBody>
          <a:bodyPr>
            <a:noAutofit/>
          </a:bodyPr>
          <a:lstStyle/>
          <a:p>
            <a:r>
              <a:rPr lang="es-ES_tradnl" sz="2800" b="1" dirty="0" smtClean="0"/>
              <a:t>1. </a:t>
            </a:r>
            <a:r>
              <a:rPr lang="es-ES_tradnl" sz="2800" b="1" dirty="0" err="1" smtClean="0"/>
              <a:t>Take</a:t>
            </a:r>
            <a:r>
              <a:rPr lang="es-ES_tradnl" sz="2800" b="1" dirty="0" smtClean="0"/>
              <a:t> off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reflexive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ending</a:t>
            </a:r>
            <a:r>
              <a:rPr lang="es-ES_tradnl" sz="2800" b="1" dirty="0" smtClean="0"/>
              <a:t>   </a:t>
            </a:r>
          </a:p>
          <a:p>
            <a:pPr marL="45720" indent="0">
              <a:buNone/>
            </a:pPr>
            <a:r>
              <a:rPr lang="es-ES_tradnl" sz="2800" b="1" dirty="0"/>
              <a:t>	</a:t>
            </a:r>
            <a:r>
              <a:rPr lang="es-ES_tradnl" sz="2800" b="1" dirty="0" smtClean="0"/>
              <a:t>			= afeitar</a:t>
            </a:r>
            <a:r>
              <a:rPr lang="es-ES_tradnl" sz="2800" b="1" dirty="0" smtClean="0">
                <a:solidFill>
                  <a:srgbClr val="FF0000"/>
                </a:solidFill>
              </a:rPr>
              <a:t>se</a:t>
            </a:r>
          </a:p>
          <a:p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2. Match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reflexive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pronoun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to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whomever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you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are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talking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about</a:t>
            </a:r>
            <a:endParaRPr lang="es-ES_tradnl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				 = tu = </a:t>
            </a:r>
            <a:r>
              <a:rPr lang="es-ES_tradnl" sz="2800" b="1" dirty="0" smtClean="0">
                <a:solidFill>
                  <a:srgbClr val="FF0000"/>
                </a:solidFill>
              </a:rPr>
              <a:t>te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afeitar</a:t>
            </a:r>
          </a:p>
          <a:p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Conjugate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verb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correct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form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whomever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you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are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talking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about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. **</a:t>
            </a:r>
            <a:r>
              <a:rPr lang="es-ES_tradnl" sz="2800" b="1" dirty="0" err="1" smtClean="0">
                <a:solidFill>
                  <a:schemeClr val="bg2">
                    <a:lumMod val="50000"/>
                  </a:schemeClr>
                </a:solidFill>
              </a:rPr>
              <a:t>remember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 YOU MUST INCLUDE THE REFLEXIVE PROUNOUN**</a:t>
            </a:r>
          </a:p>
          <a:p>
            <a:pPr marL="45720" indent="0">
              <a:buNone/>
            </a:pPr>
            <a:r>
              <a:rPr lang="es-ES_tradnl" sz="2800" b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			= </a:t>
            </a:r>
            <a:r>
              <a:rPr lang="es-ES_tradnl" sz="2800" b="1" dirty="0" smtClean="0">
                <a:solidFill>
                  <a:srgbClr val="FF0000"/>
                </a:solidFill>
              </a:rPr>
              <a:t>te</a:t>
            </a:r>
            <a:r>
              <a:rPr lang="es-ES_tradnl" sz="2800" b="1" dirty="0" smtClean="0">
                <a:solidFill>
                  <a:schemeClr val="bg2">
                    <a:lumMod val="50000"/>
                  </a:schemeClr>
                </a:solidFill>
              </a:rPr>
              <a:t> afeit</a:t>
            </a:r>
            <a:r>
              <a:rPr lang="es-ES_tradnl" sz="2800" b="1" dirty="0" smtClean="0">
                <a:solidFill>
                  <a:srgbClr val="FF0000"/>
                </a:solidFill>
              </a:rPr>
              <a:t>as</a:t>
            </a:r>
            <a:endParaRPr lang="es-ES_tradn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094047"/>
              </p:ext>
            </p:extLst>
          </p:nvPr>
        </p:nvGraphicFramePr>
        <p:xfrm>
          <a:off x="1450428" y="1056290"/>
          <a:ext cx="8623738" cy="5122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1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1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705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4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afeitarse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604"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r>
                        <a:rPr lang="es-MX" sz="2800" dirty="0" smtClean="0">
                          <a:effectLst/>
                        </a:rPr>
                        <a:t>yo-</a:t>
                      </a:r>
                      <a:r>
                        <a:rPr lang="es-MX" sz="2800" u="sng" dirty="0" smtClean="0">
                          <a:solidFill>
                            <a:srgbClr val="FF0000"/>
                          </a:solidFill>
                          <a:effectLst/>
                        </a:rPr>
                        <a:t>me afeito</a:t>
                      </a:r>
                      <a:endParaRPr lang="en-US" sz="2800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r>
                        <a:rPr lang="es-MX" sz="2800" dirty="0" smtClean="0">
                          <a:effectLst/>
                        </a:rPr>
                        <a:t>nosotros-</a:t>
                      </a:r>
                      <a:r>
                        <a:rPr lang="es-MX" sz="2800" u="sng" dirty="0" smtClean="0">
                          <a:solidFill>
                            <a:srgbClr val="FF0000"/>
                          </a:solidFill>
                          <a:effectLst/>
                        </a:rPr>
                        <a:t>nos afeitamos</a:t>
                      </a:r>
                      <a:endParaRPr lang="en-US" sz="2800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566"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 smtClean="0">
                          <a:effectLst/>
                        </a:rPr>
                        <a:t>Tu-</a:t>
                      </a:r>
                      <a:r>
                        <a:rPr lang="es-MX" sz="2800" dirty="0">
                          <a:effectLst/>
                        </a:rPr>
                        <a:t> </a:t>
                      </a:r>
                      <a:r>
                        <a:rPr lang="es-MX" sz="2800" u="sng" dirty="0" smtClean="0">
                          <a:solidFill>
                            <a:srgbClr val="FF0000"/>
                          </a:solidFill>
                          <a:effectLst/>
                        </a:rPr>
                        <a:t>te afeitas</a:t>
                      </a:r>
                      <a:endParaRPr lang="en-US" sz="2800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r>
                        <a:rPr lang="es-MX" sz="2800" dirty="0" smtClean="0">
                          <a:effectLst/>
                        </a:rPr>
                        <a:t>vosotros-</a:t>
                      </a:r>
                      <a:r>
                        <a:rPr lang="es-MX" sz="2800" u="sng" dirty="0" smtClean="0">
                          <a:solidFill>
                            <a:srgbClr val="FF0000"/>
                          </a:solidFill>
                          <a:effectLst/>
                        </a:rPr>
                        <a:t>os afeitáis</a:t>
                      </a:r>
                      <a:endParaRPr lang="en-US" sz="2800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566"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r>
                        <a:rPr lang="es-MX" sz="2800" dirty="0" smtClean="0">
                          <a:effectLst/>
                        </a:rPr>
                        <a:t>el/ella-</a:t>
                      </a:r>
                      <a:r>
                        <a:rPr lang="es-MX" sz="2800" u="sng" dirty="0" smtClean="0">
                          <a:solidFill>
                            <a:srgbClr val="FF0000"/>
                          </a:solidFill>
                          <a:effectLst/>
                        </a:rPr>
                        <a:t>se afeita</a:t>
                      </a:r>
                      <a:endParaRPr lang="en-US" sz="2800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2800" dirty="0">
                          <a:effectLst/>
                        </a:rPr>
                        <a:t> </a:t>
                      </a:r>
                      <a:r>
                        <a:rPr lang="es-MX" sz="2800" dirty="0" smtClean="0">
                          <a:effectLst/>
                        </a:rPr>
                        <a:t>ellos/ellas-</a:t>
                      </a:r>
                      <a:r>
                        <a:rPr lang="es-MX" sz="2800" u="sng" dirty="0" smtClean="0">
                          <a:solidFill>
                            <a:srgbClr val="FF0000"/>
                          </a:solidFill>
                          <a:effectLst/>
                        </a:rPr>
                        <a:t>se afeitan</a:t>
                      </a:r>
                      <a:endParaRPr lang="en-US" sz="2800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Haz Ahora</a:t>
            </a:r>
            <a:endParaRPr lang="es-ES_tradnl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dirty="0" smtClean="0"/>
              <a:t>1. levantarse-ella</a:t>
            </a:r>
          </a:p>
          <a:p>
            <a:pPr algn="ctr"/>
            <a:r>
              <a:rPr lang="es-ES_tradnl" sz="3600" dirty="0" smtClean="0"/>
              <a:t>2. cepillarse-yo</a:t>
            </a:r>
          </a:p>
          <a:p>
            <a:pPr algn="ctr"/>
            <a:r>
              <a:rPr lang="es-ES_tradnl" sz="3600" dirty="0" smtClean="0"/>
              <a:t>3. ducharse-los chicos</a:t>
            </a:r>
          </a:p>
          <a:p>
            <a:pPr algn="ctr"/>
            <a:r>
              <a:rPr lang="es-ES_tradnl" sz="3600" dirty="0" smtClean="0"/>
              <a:t>4. maquillarse-tu</a:t>
            </a:r>
          </a:p>
          <a:p>
            <a:pPr algn="ctr"/>
            <a:r>
              <a:rPr lang="es-ES_tradnl" sz="3600" dirty="0" smtClean="0"/>
              <a:t>5. lavarse-vosotros</a:t>
            </a:r>
          </a:p>
          <a:p>
            <a:pPr algn="ctr"/>
            <a:r>
              <a:rPr lang="es-ES_tradnl" sz="3600" dirty="0" smtClean="0"/>
              <a:t>6. mirarse-nosotros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20750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Las respuestas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600" dirty="0" smtClean="0"/>
              <a:t>Se levanta</a:t>
            </a:r>
          </a:p>
          <a:p>
            <a:r>
              <a:rPr lang="es-ES_tradnl" sz="3600" dirty="0" smtClean="0"/>
              <a:t>Me cepillo</a:t>
            </a:r>
          </a:p>
          <a:p>
            <a:r>
              <a:rPr lang="es-ES_tradnl" sz="3600" dirty="0" smtClean="0"/>
              <a:t>Se duchan</a:t>
            </a:r>
          </a:p>
          <a:p>
            <a:r>
              <a:rPr lang="es-ES_tradnl" sz="3600" dirty="0" smtClean="0"/>
              <a:t>Te maquillas</a:t>
            </a:r>
          </a:p>
          <a:p>
            <a:r>
              <a:rPr lang="es-ES_tradnl" sz="3600" dirty="0" smtClean="0"/>
              <a:t>Os laváis  </a:t>
            </a:r>
          </a:p>
          <a:p>
            <a:r>
              <a:rPr lang="es-ES_tradnl" sz="3600" dirty="0" smtClean="0"/>
              <a:t>Nos miramos</a:t>
            </a:r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343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!Ahora con partes de cuerpo y productos personales!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Escribe CINCO frases con un </a:t>
            </a:r>
            <a:r>
              <a:rPr lang="es-ES_tradnl" sz="2400" dirty="0" smtClean="0">
                <a:solidFill>
                  <a:srgbClr val="FF0000"/>
                </a:solidFill>
              </a:rPr>
              <a:t>verbo</a:t>
            </a:r>
            <a:r>
              <a:rPr lang="es-ES_tradnl" sz="2400" dirty="0" smtClean="0"/>
              <a:t>, un </a:t>
            </a:r>
            <a:r>
              <a:rPr lang="es-ES_tradnl" sz="2400" dirty="0" smtClean="0">
                <a:solidFill>
                  <a:srgbClr val="FFC000"/>
                </a:solidFill>
              </a:rPr>
              <a:t>producto personal </a:t>
            </a:r>
            <a:r>
              <a:rPr lang="es-ES_tradnl" sz="2400" dirty="0" smtClean="0"/>
              <a:t>y </a:t>
            </a:r>
            <a:r>
              <a:rPr lang="es-ES_tradnl" sz="2400" dirty="0" smtClean="0">
                <a:solidFill>
                  <a:schemeClr val="accent5">
                    <a:lumMod val="75000"/>
                  </a:schemeClr>
                </a:solidFill>
              </a:rPr>
              <a:t>parte de cuerpo</a:t>
            </a:r>
          </a:p>
          <a:p>
            <a:r>
              <a:rPr lang="es-ES_tradnl" sz="2400" dirty="0" smtClean="0"/>
              <a:t>**</a:t>
            </a:r>
            <a:r>
              <a:rPr lang="es-ES_tradnl" sz="2400" dirty="0" err="1" smtClean="0"/>
              <a:t>You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must</a:t>
            </a:r>
            <a:r>
              <a:rPr lang="es-ES_tradnl" sz="2400" dirty="0" smtClean="0"/>
              <a:t> use 5 </a:t>
            </a:r>
            <a:r>
              <a:rPr lang="es-ES_tradnl" sz="2400" dirty="0" err="1" smtClean="0"/>
              <a:t>different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subjects</a:t>
            </a:r>
            <a:r>
              <a:rPr lang="es-ES_tradnl" sz="2400" dirty="0" smtClean="0"/>
              <a:t>**</a:t>
            </a:r>
            <a:endParaRPr lang="es-ES_tradnl" sz="2400" dirty="0"/>
          </a:p>
          <a:p>
            <a:pPr lvl="1"/>
            <a:r>
              <a:rPr lang="es-ES_tradnl" sz="2400" dirty="0" smtClean="0"/>
              <a:t>Ejemplo: </a:t>
            </a:r>
            <a:r>
              <a:rPr lang="es-ES_tradnl" sz="2400" dirty="0" smtClean="0">
                <a:solidFill>
                  <a:srgbClr val="FF0000"/>
                </a:solidFill>
              </a:rPr>
              <a:t>Me lavo </a:t>
            </a:r>
            <a:r>
              <a:rPr lang="es-ES_tradnl" sz="2400" dirty="0" smtClean="0">
                <a:solidFill>
                  <a:schemeClr val="accent5">
                    <a:lumMod val="75000"/>
                  </a:schemeClr>
                </a:solidFill>
              </a:rPr>
              <a:t>la cara </a:t>
            </a:r>
            <a:r>
              <a:rPr lang="es-ES_tradnl" sz="2400" dirty="0" smtClean="0"/>
              <a:t>con </a:t>
            </a:r>
            <a:r>
              <a:rPr lang="es-ES_tradnl" sz="2400" dirty="0" smtClean="0">
                <a:solidFill>
                  <a:srgbClr val="FFC000"/>
                </a:solidFill>
              </a:rPr>
              <a:t>jabón</a:t>
            </a:r>
            <a:r>
              <a:rPr lang="es-ES_tradnl" sz="2400" dirty="0" smtClean="0"/>
              <a:t>. 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9286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STEM CHANGING VERBS: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a </a:t>
            </a:r>
            <a:r>
              <a:rPr lang="es-ES_tradnl" dirty="0" err="1" smtClean="0"/>
              <a:t>stem</a:t>
            </a:r>
            <a:r>
              <a:rPr lang="es-ES_tradnl" dirty="0" smtClean="0"/>
              <a:t> </a:t>
            </a:r>
            <a:r>
              <a:rPr lang="es-ES_tradnl" dirty="0" err="1" smtClean="0"/>
              <a:t>changing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? </a:t>
            </a:r>
          </a:p>
          <a:p>
            <a:r>
              <a:rPr lang="es-ES_tradnl" dirty="0" err="1" smtClean="0"/>
              <a:t>What</a:t>
            </a:r>
            <a:r>
              <a:rPr lang="es-ES_tradnl" dirty="0" smtClean="0"/>
              <a:t> are </a:t>
            </a:r>
            <a:r>
              <a:rPr lang="es-ES_tradnl" dirty="0" err="1" smtClean="0"/>
              <a:t>some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are </a:t>
            </a:r>
            <a:r>
              <a:rPr lang="es-ES_tradnl" dirty="0" err="1" smtClean="0"/>
              <a:t>already</a:t>
            </a:r>
            <a:r>
              <a:rPr lang="es-ES_tradnl" dirty="0" smtClean="0"/>
              <a:t> familiar </a:t>
            </a:r>
            <a:r>
              <a:rPr lang="es-ES_tradnl" dirty="0" err="1" smtClean="0"/>
              <a:t>with</a:t>
            </a:r>
            <a:r>
              <a:rPr lang="es-ES_tradnl" dirty="0" smtClean="0"/>
              <a:t>? </a:t>
            </a:r>
          </a:p>
          <a:p>
            <a:pPr lvl="1"/>
            <a:r>
              <a:rPr lang="es-ES_tradnl" dirty="0" smtClean="0"/>
              <a:t>Tener e-&gt;</a:t>
            </a:r>
            <a:r>
              <a:rPr lang="es-ES_tradnl" dirty="0" err="1" smtClean="0"/>
              <a:t>ie</a:t>
            </a:r>
            <a:endParaRPr lang="es-ES_tradnl" dirty="0" smtClean="0"/>
          </a:p>
          <a:p>
            <a:pPr lvl="1"/>
            <a:r>
              <a:rPr lang="es-ES_tradnl" dirty="0" smtClean="0"/>
              <a:t>Poder o-&gt;</a:t>
            </a:r>
            <a:r>
              <a:rPr lang="es-ES_tradnl" dirty="0" err="1" smtClean="0"/>
              <a:t>ue</a:t>
            </a:r>
            <a:endParaRPr lang="es-ES_tradnl" dirty="0" smtClean="0"/>
          </a:p>
          <a:p>
            <a:pPr marL="274320" lvl="1" indent="0"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18632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Stem</a:t>
            </a:r>
            <a:r>
              <a:rPr lang="es-ES_tradnl" dirty="0" smtClean="0"/>
              <a:t> </a:t>
            </a:r>
            <a:r>
              <a:rPr lang="es-ES_tradnl" dirty="0" err="1" smtClean="0"/>
              <a:t>changers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chapter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800" dirty="0" err="1" smtClean="0"/>
              <a:t>Which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ones</a:t>
            </a:r>
            <a:r>
              <a:rPr lang="es-ES_tradnl" sz="2800" dirty="0" smtClean="0"/>
              <a:t> can </a:t>
            </a:r>
            <a:r>
              <a:rPr lang="es-ES_tradnl" sz="2800" dirty="0" err="1" smtClean="0"/>
              <a:t>you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identify</a:t>
            </a:r>
            <a:r>
              <a:rPr lang="es-ES_tradnl" sz="2800" dirty="0" smtClean="0"/>
              <a:t>?</a:t>
            </a:r>
          </a:p>
          <a:p>
            <a:r>
              <a:rPr lang="es-ES_tradnl" sz="2800" dirty="0" smtClean="0"/>
              <a:t>ac</a:t>
            </a:r>
            <a:r>
              <a:rPr lang="es-ES_tradnl" sz="2800" b="1" dirty="0" smtClean="0"/>
              <a:t>o</a:t>
            </a:r>
            <a:r>
              <a:rPr lang="es-ES_tradnl" sz="2800" dirty="0" smtClean="0"/>
              <a:t>starse o-</a:t>
            </a:r>
            <a:r>
              <a:rPr lang="es-ES_tradnl" sz="2800" dirty="0" err="1" smtClean="0"/>
              <a:t>ue</a:t>
            </a:r>
            <a:endParaRPr lang="es-ES_tradnl" sz="2800" dirty="0" smtClean="0"/>
          </a:p>
          <a:p>
            <a:r>
              <a:rPr lang="es-ES_tradnl" sz="2800" dirty="0" smtClean="0"/>
              <a:t>D</a:t>
            </a:r>
            <a:r>
              <a:rPr lang="es-ES_tradnl" sz="2800" b="1" dirty="0" smtClean="0"/>
              <a:t>o</a:t>
            </a:r>
            <a:r>
              <a:rPr lang="es-ES_tradnl" sz="2800" dirty="0" smtClean="0"/>
              <a:t>rmirse o-</a:t>
            </a:r>
            <a:r>
              <a:rPr lang="es-ES_tradnl" sz="2800" dirty="0" err="1" smtClean="0"/>
              <a:t>ue</a:t>
            </a:r>
            <a:endParaRPr lang="es-ES_tradnl" sz="2800" dirty="0" smtClean="0"/>
          </a:p>
          <a:p>
            <a:r>
              <a:rPr lang="es-ES_tradnl" sz="2800" dirty="0" smtClean="0"/>
              <a:t>Desp</a:t>
            </a:r>
            <a:r>
              <a:rPr lang="es-ES_tradnl" sz="2800" b="1" dirty="0" smtClean="0"/>
              <a:t>e</a:t>
            </a:r>
            <a:r>
              <a:rPr lang="es-ES_tradnl" sz="2800" dirty="0" smtClean="0"/>
              <a:t>rtarse e-</a:t>
            </a:r>
            <a:r>
              <a:rPr lang="es-ES_tradnl" sz="2800" dirty="0" err="1" smtClean="0"/>
              <a:t>ie</a:t>
            </a:r>
            <a:endParaRPr lang="es-ES_tradnl" sz="2800" dirty="0" smtClean="0"/>
          </a:p>
          <a:p>
            <a:r>
              <a:rPr lang="es-ES_tradnl" sz="2800" dirty="0" smtClean="0"/>
              <a:t>V</a:t>
            </a:r>
            <a:r>
              <a:rPr lang="es-ES_tradnl" sz="2800" b="1" dirty="0" smtClean="0"/>
              <a:t>e</a:t>
            </a:r>
            <a:r>
              <a:rPr lang="es-ES_tradnl" sz="2800" dirty="0" smtClean="0"/>
              <a:t>stirse e-i</a:t>
            </a:r>
          </a:p>
          <a:p>
            <a:endParaRPr lang="es-ES_tradnl" dirty="0" smtClean="0"/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661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How</a:t>
            </a:r>
            <a:r>
              <a:rPr lang="es-ES_tradnl" dirty="0" smtClean="0"/>
              <a:t> do I </a:t>
            </a:r>
            <a:r>
              <a:rPr lang="es-ES_tradnl" dirty="0" err="1" smtClean="0"/>
              <a:t>conjugate</a:t>
            </a:r>
            <a:r>
              <a:rPr lang="es-ES_tradnl" dirty="0" smtClean="0"/>
              <a:t> a </a:t>
            </a:r>
            <a:r>
              <a:rPr lang="es-ES_tradnl" dirty="0" err="1" smtClean="0"/>
              <a:t>stem</a:t>
            </a:r>
            <a:r>
              <a:rPr lang="es-ES_tradnl" dirty="0" smtClean="0"/>
              <a:t> </a:t>
            </a:r>
            <a:r>
              <a:rPr lang="es-ES_tradnl" dirty="0" err="1" smtClean="0"/>
              <a:t>changing</a:t>
            </a:r>
            <a:r>
              <a:rPr lang="es-ES_tradnl" dirty="0" smtClean="0"/>
              <a:t> </a:t>
            </a:r>
            <a:r>
              <a:rPr lang="es-ES_tradnl" dirty="0" err="1" smtClean="0"/>
              <a:t>reflexive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?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1. </a:t>
            </a:r>
            <a:r>
              <a:rPr lang="es-ES_tradnl" dirty="0" err="1" smtClean="0"/>
              <a:t>remember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steps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reflexive</a:t>
            </a:r>
            <a:r>
              <a:rPr lang="es-ES_tradnl" dirty="0" smtClean="0"/>
              <a:t> </a:t>
            </a:r>
            <a:r>
              <a:rPr lang="es-ES_tradnl" dirty="0" err="1" smtClean="0"/>
              <a:t>verbs</a:t>
            </a:r>
            <a:r>
              <a:rPr lang="es-ES_tradnl" dirty="0" smtClean="0"/>
              <a:t>. </a:t>
            </a:r>
          </a:p>
          <a:p>
            <a:r>
              <a:rPr lang="es-ES_tradnl" dirty="0" smtClean="0"/>
              <a:t>2. </a:t>
            </a:r>
            <a:r>
              <a:rPr lang="es-ES_tradnl" dirty="0" err="1" smtClean="0"/>
              <a:t>only</a:t>
            </a:r>
            <a:r>
              <a:rPr lang="es-ES_tradnl" dirty="0" smtClean="0"/>
              <a:t> </a:t>
            </a:r>
            <a:r>
              <a:rPr lang="es-ES_tradnl" dirty="0" err="1" smtClean="0"/>
              <a:t>stem</a:t>
            </a:r>
            <a:r>
              <a:rPr lang="es-ES_tradnl" dirty="0" smtClean="0"/>
              <a:t> </a:t>
            </a:r>
            <a:r>
              <a:rPr lang="es-ES_tradnl" dirty="0" err="1" smtClean="0"/>
              <a:t>change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BOOT</a:t>
            </a:r>
          </a:p>
          <a:p>
            <a:r>
              <a:rPr lang="es-ES_tradnl" dirty="0" smtClean="0"/>
              <a:t>3. </a:t>
            </a:r>
            <a:r>
              <a:rPr lang="es-ES_tradnl" dirty="0" err="1" smtClean="0"/>
              <a:t>memorize</a:t>
            </a:r>
            <a:r>
              <a:rPr lang="es-ES_tradnl" dirty="0" smtClean="0"/>
              <a:t> </a:t>
            </a:r>
            <a:r>
              <a:rPr lang="es-ES_tradnl" dirty="0" err="1" smtClean="0"/>
              <a:t>which</a:t>
            </a:r>
            <a:r>
              <a:rPr lang="es-ES_tradnl" dirty="0"/>
              <a:t> </a:t>
            </a:r>
            <a:r>
              <a:rPr lang="es-ES_tradnl" dirty="0" err="1" smtClean="0"/>
              <a:t>verbs</a:t>
            </a:r>
            <a:r>
              <a:rPr lang="es-ES_tradnl" dirty="0" smtClean="0"/>
              <a:t> are </a:t>
            </a:r>
            <a:r>
              <a:rPr lang="es-ES_tradnl" dirty="0" err="1" smtClean="0"/>
              <a:t>stem</a:t>
            </a:r>
            <a:r>
              <a:rPr lang="es-ES_tradnl" dirty="0" smtClean="0"/>
              <a:t> </a:t>
            </a:r>
            <a:r>
              <a:rPr lang="es-ES_tradnl" dirty="0" err="1" smtClean="0"/>
              <a:t>changers</a:t>
            </a:r>
            <a:r>
              <a:rPr lang="es-ES_tradnl" dirty="0" smtClean="0"/>
              <a:t> and </a:t>
            </a:r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change</a:t>
            </a:r>
            <a:endParaRPr lang="es-ES_tradnl" dirty="0" smtClean="0"/>
          </a:p>
          <a:p>
            <a:pPr lvl="1"/>
            <a:endParaRPr lang="es-ES_tradnl" dirty="0"/>
          </a:p>
          <a:p>
            <a:pPr lvl="1"/>
            <a:r>
              <a:rPr lang="es-ES_tradnl" dirty="0" smtClean="0"/>
              <a:t>O-&gt;UE				E-&gt;IE		E-&gt;I</a:t>
            </a:r>
            <a:endParaRPr lang="es-ES_tradnl" dirty="0"/>
          </a:p>
          <a:p>
            <a:r>
              <a:rPr lang="es-ES_tradnl" dirty="0" smtClean="0"/>
              <a:t>ac</a:t>
            </a:r>
            <a:r>
              <a:rPr lang="es-ES_tradnl" b="1" dirty="0" smtClean="0"/>
              <a:t>o</a:t>
            </a:r>
            <a:r>
              <a:rPr lang="es-ES_tradnl" dirty="0" smtClean="0"/>
              <a:t>starse o-</a:t>
            </a:r>
            <a:r>
              <a:rPr lang="es-ES_tradnl" dirty="0" err="1" smtClean="0"/>
              <a:t>ue</a:t>
            </a:r>
            <a:r>
              <a:rPr lang="es-ES_tradnl" dirty="0" smtClean="0"/>
              <a:t>		Desp</a:t>
            </a:r>
            <a:r>
              <a:rPr lang="es-ES_tradnl" b="1" dirty="0" smtClean="0"/>
              <a:t>e</a:t>
            </a:r>
            <a:r>
              <a:rPr lang="es-ES_tradnl" dirty="0" smtClean="0"/>
              <a:t>rtarse e-</a:t>
            </a:r>
            <a:r>
              <a:rPr lang="es-ES_tradnl" dirty="0" err="1" smtClean="0"/>
              <a:t>ie</a:t>
            </a:r>
            <a:r>
              <a:rPr lang="es-ES_tradnl" dirty="0" smtClean="0"/>
              <a:t>	</a:t>
            </a:r>
            <a:r>
              <a:rPr lang="es-ES_tradnl" dirty="0"/>
              <a:t>V</a:t>
            </a:r>
            <a:r>
              <a:rPr lang="es-ES_tradnl" b="1" dirty="0"/>
              <a:t>e</a:t>
            </a:r>
            <a:r>
              <a:rPr lang="es-ES_tradnl" dirty="0"/>
              <a:t>stirse </a:t>
            </a:r>
            <a:r>
              <a:rPr lang="es-ES_tradnl" dirty="0" smtClean="0"/>
              <a:t>e-i</a:t>
            </a:r>
          </a:p>
          <a:p>
            <a:r>
              <a:rPr lang="es-ES_tradnl" dirty="0" smtClean="0"/>
              <a:t>D</a:t>
            </a:r>
            <a:r>
              <a:rPr lang="es-ES_tradnl" b="1" dirty="0" smtClean="0"/>
              <a:t>o</a:t>
            </a:r>
            <a:r>
              <a:rPr lang="es-ES_tradnl" dirty="0" smtClean="0"/>
              <a:t>rmirse </a:t>
            </a:r>
            <a:r>
              <a:rPr lang="es-ES_tradnl" dirty="0"/>
              <a:t>o-</a:t>
            </a:r>
            <a:r>
              <a:rPr lang="es-ES_tradnl" dirty="0" err="1"/>
              <a:t>ue</a:t>
            </a:r>
            <a:endParaRPr lang="es-ES_tradnl" dirty="0"/>
          </a:p>
          <a:p>
            <a:pPr marL="45720" indent="0">
              <a:buNone/>
            </a:pPr>
            <a:r>
              <a:rPr lang="es-ES_tradnl" dirty="0" smtClean="0"/>
              <a:t> 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681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O</a:t>
            </a:r>
            <a:r>
              <a:rPr lang="es-ES_tradnl" dirty="0" smtClean="0">
                <a:sym typeface="Wingdings" panose="05000000000000000000" pitchFamily="2" charset="2"/>
              </a:rPr>
              <a:t>UE   Dormirse &amp; Acostarse</a:t>
            </a:r>
            <a:endParaRPr lang="es-ES_trad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65545"/>
              </p:ext>
            </p:extLst>
          </p:nvPr>
        </p:nvGraphicFramePr>
        <p:xfrm>
          <a:off x="2680138" y="1965960"/>
          <a:ext cx="6858000" cy="4345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07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3600" dirty="0">
                          <a:effectLst/>
                        </a:rPr>
                        <a:t>Acostarse = o-&gt;</a:t>
                      </a:r>
                      <a:r>
                        <a:rPr lang="es-MX" sz="3600" dirty="0" err="1">
                          <a:effectLst/>
                        </a:rPr>
                        <a:t>ue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r>
                        <a:rPr lang="es-MX" sz="1100" dirty="0" smtClean="0">
                          <a:effectLst/>
                        </a:rPr>
                        <a:t>yo-</a:t>
                      </a:r>
                      <a:r>
                        <a:rPr lang="es-MX" sz="3600" dirty="0" smtClean="0">
                          <a:effectLst/>
                        </a:rPr>
                        <a:t>me acuesto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r>
                        <a:rPr lang="es-MX" sz="1800" dirty="0" smtClean="0">
                          <a:effectLst/>
                        </a:rPr>
                        <a:t>nosotros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3200" dirty="0" smtClean="0">
                          <a:effectLst/>
                        </a:rPr>
                        <a:t>nos acostamos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effectLst/>
                        </a:rPr>
                        <a:t>Tu</a:t>
                      </a:r>
                      <a:r>
                        <a:rPr lang="en-US" sz="3600" dirty="0" smtClean="0">
                          <a:effectLst/>
                        </a:rPr>
                        <a:t>-</a:t>
                      </a:r>
                      <a:r>
                        <a:rPr lang="en-US" sz="3600" baseline="0" dirty="0" smtClean="0">
                          <a:effectLst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</a:rPr>
                        <a:t>te</a:t>
                      </a:r>
                      <a:r>
                        <a:rPr lang="en-US" sz="3600" dirty="0" smtClean="0">
                          <a:effectLst/>
                        </a:rPr>
                        <a:t> </a:t>
                      </a:r>
                      <a:r>
                        <a:rPr lang="en-US" sz="3600" dirty="0" err="1" smtClean="0">
                          <a:effectLst/>
                        </a:rPr>
                        <a:t>acuestas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r>
                        <a:rPr lang="es-MX" sz="1600" dirty="0" smtClean="0">
                          <a:effectLst/>
                        </a:rPr>
                        <a:t>vosotros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3600" dirty="0" smtClean="0">
                          <a:effectLst/>
                        </a:rPr>
                        <a:t>os acostáis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3200" dirty="0">
                          <a:effectLst/>
                        </a:rPr>
                        <a:t> </a:t>
                      </a:r>
                      <a:r>
                        <a:rPr lang="es-MX" sz="3200" dirty="0" smtClean="0">
                          <a:effectLst/>
                        </a:rPr>
                        <a:t>el, ella usted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3600" dirty="0" smtClean="0">
                          <a:effectLst/>
                        </a:rPr>
                        <a:t>se acuesta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r>
                        <a:rPr lang="es-MX" sz="2400" dirty="0" smtClean="0">
                          <a:solidFill>
                            <a:schemeClr val="bg1"/>
                          </a:solidFill>
                          <a:effectLst/>
                        </a:rPr>
                        <a:t>ustedes,</a:t>
                      </a:r>
                      <a:r>
                        <a:rPr lang="es-MX" sz="2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ellas, ellos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4000" dirty="0" smtClean="0">
                          <a:solidFill>
                            <a:schemeClr val="bg1"/>
                          </a:solidFill>
                          <a:effectLst/>
                        </a:rPr>
                        <a:t>se acuestan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SMARTInkShape-Group26"/>
          <p:cNvGrpSpPr/>
          <p:nvPr/>
        </p:nvGrpSpPr>
        <p:grpSpPr>
          <a:xfrm>
            <a:off x="2714625" y="5835860"/>
            <a:ext cx="2333244" cy="391106"/>
            <a:chOff x="2714625" y="5835860"/>
            <a:chExt cx="2333244" cy="391106"/>
          </a:xfrm>
        </p:grpSpPr>
        <p:sp>
          <p:nvSpPr>
            <p:cNvPr id="3" name="SMARTInkShape-30"/>
            <p:cNvSpPr/>
            <p:nvPr>
              <p:custDataLst>
                <p:tags r:id="rId3"/>
              </p:custDataLst>
            </p:nvPr>
          </p:nvSpPr>
          <p:spPr>
            <a:xfrm>
              <a:off x="2714625" y="6036469"/>
              <a:ext cx="1881189" cy="95251"/>
            </a:xfrm>
            <a:custGeom>
              <a:avLst/>
              <a:gdLst/>
              <a:ahLst/>
              <a:cxnLst/>
              <a:rect l="0" t="0" r="0" b="0"/>
              <a:pathLst>
                <a:path w="1881189" h="95251">
                  <a:moveTo>
                    <a:pt x="1881188" y="0"/>
                  </a:moveTo>
                  <a:lnTo>
                    <a:pt x="1881188" y="0"/>
                  </a:lnTo>
                  <a:lnTo>
                    <a:pt x="1857521" y="0"/>
                  </a:lnTo>
                  <a:lnTo>
                    <a:pt x="1845963" y="11415"/>
                  </a:lnTo>
                  <a:lnTo>
                    <a:pt x="1811563" y="11905"/>
                  </a:lnTo>
                  <a:lnTo>
                    <a:pt x="1800603" y="20088"/>
                  </a:lnTo>
                  <a:lnTo>
                    <a:pt x="1788130" y="23322"/>
                  </a:lnTo>
                  <a:lnTo>
                    <a:pt x="1729242" y="23812"/>
                  </a:lnTo>
                  <a:lnTo>
                    <a:pt x="1670746" y="23812"/>
                  </a:lnTo>
                  <a:lnTo>
                    <a:pt x="1662863" y="23812"/>
                  </a:lnTo>
                  <a:lnTo>
                    <a:pt x="1654949" y="20285"/>
                  </a:lnTo>
                  <a:lnTo>
                    <a:pt x="1647023" y="15630"/>
                  </a:lnTo>
                  <a:lnTo>
                    <a:pt x="1631155" y="12642"/>
                  </a:lnTo>
                  <a:lnTo>
                    <a:pt x="1571625" y="11908"/>
                  </a:lnTo>
                  <a:lnTo>
                    <a:pt x="1512094" y="11906"/>
                  </a:lnTo>
                  <a:lnTo>
                    <a:pt x="1458932" y="11906"/>
                  </a:lnTo>
                  <a:lnTo>
                    <a:pt x="1407965" y="11906"/>
                  </a:lnTo>
                  <a:lnTo>
                    <a:pt x="1355229" y="11906"/>
                  </a:lnTo>
                  <a:lnTo>
                    <a:pt x="1297507" y="11906"/>
                  </a:lnTo>
                  <a:lnTo>
                    <a:pt x="1253630" y="15434"/>
                  </a:lnTo>
                  <a:lnTo>
                    <a:pt x="1212772" y="22157"/>
                  </a:lnTo>
                  <a:lnTo>
                    <a:pt x="1154687" y="27122"/>
                  </a:lnTo>
                  <a:lnTo>
                    <a:pt x="1100917" y="34020"/>
                  </a:lnTo>
                  <a:lnTo>
                    <a:pt x="1044338" y="35674"/>
                  </a:lnTo>
                  <a:lnTo>
                    <a:pt x="1036091" y="39226"/>
                  </a:lnTo>
                  <a:lnTo>
                    <a:pt x="1028016" y="43892"/>
                  </a:lnTo>
                  <a:lnTo>
                    <a:pt x="1014709" y="46519"/>
                  </a:lnTo>
                  <a:lnTo>
                    <a:pt x="960583" y="47612"/>
                  </a:lnTo>
                  <a:lnTo>
                    <a:pt x="952564" y="51147"/>
                  </a:lnTo>
                  <a:lnTo>
                    <a:pt x="944591" y="55804"/>
                  </a:lnTo>
                  <a:lnTo>
                    <a:pt x="928693" y="58795"/>
                  </a:lnTo>
                  <a:lnTo>
                    <a:pt x="874743" y="59512"/>
                  </a:lnTo>
                  <a:lnTo>
                    <a:pt x="822022" y="60851"/>
                  </a:lnTo>
                  <a:lnTo>
                    <a:pt x="772142" y="69782"/>
                  </a:lnTo>
                  <a:lnTo>
                    <a:pt x="723566" y="71220"/>
                  </a:lnTo>
                  <a:lnTo>
                    <a:pt x="673453" y="71418"/>
                  </a:lnTo>
                  <a:lnTo>
                    <a:pt x="619714" y="71436"/>
                  </a:lnTo>
                  <a:lnTo>
                    <a:pt x="580838" y="70114"/>
                  </a:lnTo>
                  <a:lnTo>
                    <a:pt x="562508" y="63255"/>
                  </a:lnTo>
                  <a:lnTo>
                    <a:pt x="506478" y="56221"/>
                  </a:lnTo>
                  <a:lnTo>
                    <a:pt x="447616" y="39778"/>
                  </a:lnTo>
                  <a:lnTo>
                    <a:pt x="392856" y="35956"/>
                  </a:lnTo>
                  <a:lnTo>
                    <a:pt x="333410" y="35732"/>
                  </a:lnTo>
                  <a:lnTo>
                    <a:pt x="281551" y="35720"/>
                  </a:lnTo>
                  <a:lnTo>
                    <a:pt x="228524" y="35719"/>
                  </a:lnTo>
                  <a:lnTo>
                    <a:pt x="171092" y="35719"/>
                  </a:lnTo>
                  <a:lnTo>
                    <a:pt x="138421" y="35719"/>
                  </a:lnTo>
                  <a:lnTo>
                    <a:pt x="135937" y="37042"/>
                  </a:lnTo>
                  <a:lnTo>
                    <a:pt x="134281" y="39246"/>
                  </a:lnTo>
                  <a:lnTo>
                    <a:pt x="133177" y="42039"/>
                  </a:lnTo>
                  <a:lnTo>
                    <a:pt x="131118" y="43901"/>
                  </a:lnTo>
                  <a:lnTo>
                    <a:pt x="120912" y="47134"/>
                  </a:lnTo>
                  <a:lnTo>
                    <a:pt x="85631" y="48945"/>
                  </a:lnTo>
                  <a:lnTo>
                    <a:pt x="48339" y="62323"/>
                  </a:lnTo>
                  <a:lnTo>
                    <a:pt x="40005" y="67386"/>
                  </a:lnTo>
                  <a:lnTo>
                    <a:pt x="23875" y="70637"/>
                  </a:lnTo>
                  <a:lnTo>
                    <a:pt x="14270" y="71279"/>
                  </a:lnTo>
                  <a:lnTo>
                    <a:pt x="6286" y="7771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SMARTInkShape-31"/>
            <p:cNvSpPr/>
            <p:nvPr>
              <p:custDataLst>
                <p:tags r:id="rId4"/>
              </p:custDataLst>
            </p:nvPr>
          </p:nvSpPr>
          <p:spPr>
            <a:xfrm>
              <a:off x="4596321" y="5835860"/>
              <a:ext cx="451548" cy="391106"/>
            </a:xfrm>
            <a:custGeom>
              <a:avLst/>
              <a:gdLst/>
              <a:ahLst/>
              <a:cxnLst/>
              <a:rect l="0" t="0" r="0" b="0"/>
              <a:pathLst>
                <a:path w="451548" h="391106">
                  <a:moveTo>
                    <a:pt x="380492" y="188703"/>
                  </a:moveTo>
                  <a:lnTo>
                    <a:pt x="380492" y="188703"/>
                  </a:lnTo>
                  <a:lnTo>
                    <a:pt x="380492" y="172131"/>
                  </a:lnTo>
                  <a:lnTo>
                    <a:pt x="384019" y="164581"/>
                  </a:lnTo>
                  <a:lnTo>
                    <a:pt x="388674" y="156815"/>
                  </a:lnTo>
                  <a:lnTo>
                    <a:pt x="391662" y="141050"/>
                  </a:lnTo>
                  <a:lnTo>
                    <a:pt x="391908" y="137091"/>
                  </a:lnTo>
                  <a:lnTo>
                    <a:pt x="388652" y="129163"/>
                  </a:lnTo>
                  <a:lnTo>
                    <a:pt x="384118" y="121231"/>
                  </a:lnTo>
                  <a:lnTo>
                    <a:pt x="374152" y="98302"/>
                  </a:lnTo>
                  <a:lnTo>
                    <a:pt x="328870" y="42268"/>
                  </a:lnTo>
                  <a:lnTo>
                    <a:pt x="318743" y="31898"/>
                  </a:lnTo>
                  <a:lnTo>
                    <a:pt x="271475" y="10365"/>
                  </a:lnTo>
                  <a:lnTo>
                    <a:pt x="237066" y="1806"/>
                  </a:lnTo>
                  <a:lnTo>
                    <a:pt x="179336" y="0"/>
                  </a:lnTo>
                  <a:lnTo>
                    <a:pt x="128796" y="14837"/>
                  </a:lnTo>
                  <a:lnTo>
                    <a:pt x="83829" y="31425"/>
                  </a:lnTo>
                  <a:lnTo>
                    <a:pt x="39832" y="66388"/>
                  </a:lnTo>
                  <a:lnTo>
                    <a:pt x="21881" y="89696"/>
                  </a:lnTo>
                  <a:lnTo>
                    <a:pt x="5286" y="129458"/>
                  </a:lnTo>
                  <a:lnTo>
                    <a:pt x="0" y="187301"/>
                  </a:lnTo>
                  <a:lnTo>
                    <a:pt x="965" y="208425"/>
                  </a:lnTo>
                  <a:lnTo>
                    <a:pt x="11631" y="263227"/>
                  </a:lnTo>
                  <a:lnTo>
                    <a:pt x="21903" y="287660"/>
                  </a:lnTo>
                  <a:lnTo>
                    <a:pt x="68870" y="341160"/>
                  </a:lnTo>
                  <a:lnTo>
                    <a:pt x="97475" y="366467"/>
                  </a:lnTo>
                  <a:lnTo>
                    <a:pt x="111832" y="373542"/>
                  </a:lnTo>
                  <a:lnTo>
                    <a:pt x="167843" y="389233"/>
                  </a:lnTo>
                  <a:lnTo>
                    <a:pt x="224772" y="391076"/>
                  </a:lnTo>
                  <a:lnTo>
                    <a:pt x="241984" y="391105"/>
                  </a:lnTo>
                  <a:lnTo>
                    <a:pt x="249700" y="387580"/>
                  </a:lnTo>
                  <a:lnTo>
                    <a:pt x="257539" y="382926"/>
                  </a:lnTo>
                  <a:lnTo>
                    <a:pt x="273351" y="379937"/>
                  </a:lnTo>
                  <a:lnTo>
                    <a:pt x="316845" y="375681"/>
                  </a:lnTo>
                  <a:lnTo>
                    <a:pt x="340026" y="366253"/>
                  </a:lnTo>
                  <a:lnTo>
                    <a:pt x="395323" y="327323"/>
                  </a:lnTo>
                  <a:lnTo>
                    <a:pt x="442140" y="281782"/>
                  </a:lnTo>
                  <a:lnTo>
                    <a:pt x="447579" y="265790"/>
                  </a:lnTo>
                  <a:lnTo>
                    <a:pt x="451547" y="213011"/>
                  </a:lnTo>
                  <a:lnTo>
                    <a:pt x="445533" y="168222"/>
                  </a:lnTo>
                  <a:lnTo>
                    <a:pt x="430283" y="126106"/>
                  </a:lnTo>
                  <a:lnTo>
                    <a:pt x="380492" y="57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9" name="SMARTInkShape-Group27"/>
          <p:cNvGrpSpPr/>
          <p:nvPr/>
        </p:nvGrpSpPr>
        <p:grpSpPr>
          <a:xfrm>
            <a:off x="4977970" y="2893219"/>
            <a:ext cx="974788" cy="1842605"/>
            <a:chOff x="4977970" y="2893219"/>
            <a:chExt cx="974788" cy="1842605"/>
          </a:xfrm>
        </p:grpSpPr>
        <p:sp>
          <p:nvSpPr>
            <p:cNvPr id="7" name="SMARTInkShape-32"/>
            <p:cNvSpPr/>
            <p:nvPr>
              <p:custDataLst>
                <p:tags r:id="rId1"/>
              </p:custDataLst>
            </p:nvPr>
          </p:nvSpPr>
          <p:spPr>
            <a:xfrm>
              <a:off x="5262575" y="3929063"/>
              <a:ext cx="690183" cy="806761"/>
            </a:xfrm>
            <a:custGeom>
              <a:avLst/>
              <a:gdLst/>
              <a:ahLst/>
              <a:cxnLst/>
              <a:rect l="0" t="0" r="0" b="0"/>
              <a:pathLst>
                <a:path w="690183" h="806761">
                  <a:moveTo>
                    <a:pt x="500050" y="142875"/>
                  </a:moveTo>
                  <a:lnTo>
                    <a:pt x="500050" y="142875"/>
                  </a:lnTo>
                  <a:lnTo>
                    <a:pt x="461811" y="104636"/>
                  </a:lnTo>
                  <a:lnTo>
                    <a:pt x="436244" y="91710"/>
                  </a:lnTo>
                  <a:lnTo>
                    <a:pt x="385190" y="84996"/>
                  </a:lnTo>
                  <a:lnTo>
                    <a:pt x="336300" y="83670"/>
                  </a:lnTo>
                  <a:lnTo>
                    <a:pt x="293663" y="86968"/>
                  </a:lnTo>
                  <a:lnTo>
                    <a:pt x="238911" y="102341"/>
                  </a:lnTo>
                  <a:lnTo>
                    <a:pt x="185615" y="116238"/>
                  </a:lnTo>
                  <a:lnTo>
                    <a:pt x="148956" y="131195"/>
                  </a:lnTo>
                  <a:lnTo>
                    <a:pt x="91865" y="182076"/>
                  </a:lnTo>
                  <a:lnTo>
                    <a:pt x="76835" y="198341"/>
                  </a:lnTo>
                  <a:lnTo>
                    <a:pt x="68966" y="214293"/>
                  </a:lnTo>
                  <a:lnTo>
                    <a:pt x="40902" y="246061"/>
                  </a:lnTo>
                  <a:lnTo>
                    <a:pt x="19337" y="300704"/>
                  </a:lnTo>
                  <a:lnTo>
                    <a:pt x="2296" y="356720"/>
                  </a:lnTo>
                  <a:lnTo>
                    <a:pt x="0" y="412727"/>
                  </a:lnTo>
                  <a:lnTo>
                    <a:pt x="1311" y="463753"/>
                  </a:lnTo>
                  <a:lnTo>
                    <a:pt x="12939" y="515380"/>
                  </a:lnTo>
                  <a:lnTo>
                    <a:pt x="33198" y="574105"/>
                  </a:lnTo>
                  <a:lnTo>
                    <a:pt x="61850" y="625053"/>
                  </a:lnTo>
                  <a:lnTo>
                    <a:pt x="96067" y="675909"/>
                  </a:lnTo>
                  <a:lnTo>
                    <a:pt x="146463" y="726040"/>
                  </a:lnTo>
                  <a:lnTo>
                    <a:pt x="205192" y="764461"/>
                  </a:lnTo>
                  <a:lnTo>
                    <a:pt x="244251" y="787915"/>
                  </a:lnTo>
                  <a:lnTo>
                    <a:pt x="295133" y="797105"/>
                  </a:lnTo>
                  <a:lnTo>
                    <a:pt x="348300" y="806760"/>
                  </a:lnTo>
                  <a:lnTo>
                    <a:pt x="393793" y="805248"/>
                  </a:lnTo>
                  <a:lnTo>
                    <a:pt x="423721" y="798419"/>
                  </a:lnTo>
                  <a:lnTo>
                    <a:pt x="478799" y="772476"/>
                  </a:lnTo>
                  <a:lnTo>
                    <a:pt x="533923" y="741874"/>
                  </a:lnTo>
                  <a:lnTo>
                    <a:pt x="590472" y="690575"/>
                  </a:lnTo>
                  <a:lnTo>
                    <a:pt x="614890" y="663226"/>
                  </a:lnTo>
                  <a:lnTo>
                    <a:pt x="637338" y="611569"/>
                  </a:lnTo>
                  <a:lnTo>
                    <a:pt x="654512" y="566087"/>
                  </a:lnTo>
                  <a:lnTo>
                    <a:pt x="673310" y="509099"/>
                  </a:lnTo>
                  <a:lnTo>
                    <a:pt x="686358" y="449784"/>
                  </a:lnTo>
                  <a:lnTo>
                    <a:pt x="690182" y="399636"/>
                  </a:lnTo>
                  <a:lnTo>
                    <a:pt x="689195" y="342426"/>
                  </a:lnTo>
                  <a:lnTo>
                    <a:pt x="678421" y="285602"/>
                  </a:lnTo>
                  <a:lnTo>
                    <a:pt x="665910" y="240202"/>
                  </a:lnTo>
                  <a:lnTo>
                    <a:pt x="651058" y="191115"/>
                  </a:lnTo>
                  <a:lnTo>
                    <a:pt x="628657" y="139762"/>
                  </a:lnTo>
                  <a:lnTo>
                    <a:pt x="582876" y="83805"/>
                  </a:lnTo>
                  <a:lnTo>
                    <a:pt x="545665" y="45700"/>
                  </a:lnTo>
                  <a:lnTo>
                    <a:pt x="533112" y="40154"/>
                  </a:lnTo>
                  <a:lnTo>
                    <a:pt x="520036" y="36367"/>
                  </a:lnTo>
                  <a:lnTo>
                    <a:pt x="478961" y="15239"/>
                  </a:lnTo>
                  <a:lnTo>
                    <a:pt x="4405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SMARTInkShape-33"/>
            <p:cNvSpPr/>
            <p:nvPr>
              <p:custDataLst>
                <p:tags r:id="rId2"/>
              </p:custDataLst>
            </p:nvPr>
          </p:nvSpPr>
          <p:spPr>
            <a:xfrm>
              <a:off x="4977970" y="2893219"/>
              <a:ext cx="544840" cy="724245"/>
            </a:xfrm>
            <a:custGeom>
              <a:avLst/>
              <a:gdLst/>
              <a:ahLst/>
              <a:cxnLst/>
              <a:rect l="0" t="0" r="0" b="0"/>
              <a:pathLst>
                <a:path w="544840" h="724245">
                  <a:moveTo>
                    <a:pt x="296499" y="166687"/>
                  </a:moveTo>
                  <a:lnTo>
                    <a:pt x="296499" y="166687"/>
                  </a:lnTo>
                  <a:lnTo>
                    <a:pt x="290178" y="160367"/>
                  </a:lnTo>
                  <a:lnTo>
                    <a:pt x="280020" y="157263"/>
                  </a:lnTo>
                  <a:lnTo>
                    <a:pt x="273606" y="156436"/>
                  </a:lnTo>
                  <a:lnTo>
                    <a:pt x="219591" y="168326"/>
                  </a:lnTo>
                  <a:lnTo>
                    <a:pt x="162741" y="195800"/>
                  </a:lnTo>
                  <a:lnTo>
                    <a:pt x="108651" y="247392"/>
                  </a:lnTo>
                  <a:lnTo>
                    <a:pt x="75353" y="283324"/>
                  </a:lnTo>
                  <a:lnTo>
                    <a:pt x="40636" y="341263"/>
                  </a:lnTo>
                  <a:lnTo>
                    <a:pt x="18615" y="398172"/>
                  </a:lnTo>
                  <a:lnTo>
                    <a:pt x="4701" y="435035"/>
                  </a:lnTo>
                  <a:lnTo>
                    <a:pt x="0" y="483837"/>
                  </a:lnTo>
                  <a:lnTo>
                    <a:pt x="7254" y="541787"/>
                  </a:lnTo>
                  <a:lnTo>
                    <a:pt x="12359" y="572545"/>
                  </a:lnTo>
                  <a:lnTo>
                    <a:pt x="46181" y="628603"/>
                  </a:lnTo>
                  <a:lnTo>
                    <a:pt x="76299" y="665976"/>
                  </a:lnTo>
                  <a:lnTo>
                    <a:pt x="130603" y="699704"/>
                  </a:lnTo>
                  <a:lnTo>
                    <a:pt x="180023" y="715971"/>
                  </a:lnTo>
                  <a:lnTo>
                    <a:pt x="212931" y="724244"/>
                  </a:lnTo>
                  <a:lnTo>
                    <a:pt x="226725" y="721848"/>
                  </a:lnTo>
                  <a:lnTo>
                    <a:pt x="244322" y="717696"/>
                  </a:lnTo>
                  <a:lnTo>
                    <a:pt x="295207" y="711503"/>
                  </a:lnTo>
                  <a:lnTo>
                    <a:pt x="348976" y="699734"/>
                  </a:lnTo>
                  <a:lnTo>
                    <a:pt x="374225" y="689752"/>
                  </a:lnTo>
                  <a:lnTo>
                    <a:pt x="431408" y="638965"/>
                  </a:lnTo>
                  <a:lnTo>
                    <a:pt x="467154" y="603250"/>
                  </a:lnTo>
                  <a:lnTo>
                    <a:pt x="471564" y="591784"/>
                  </a:lnTo>
                  <a:lnTo>
                    <a:pt x="474847" y="579192"/>
                  </a:lnTo>
                  <a:lnTo>
                    <a:pt x="487735" y="560329"/>
                  </a:lnTo>
                  <a:lnTo>
                    <a:pt x="503019" y="537543"/>
                  </a:lnTo>
                  <a:lnTo>
                    <a:pt x="522737" y="486820"/>
                  </a:lnTo>
                  <a:lnTo>
                    <a:pt x="534381" y="435308"/>
                  </a:lnTo>
                  <a:lnTo>
                    <a:pt x="543738" y="379184"/>
                  </a:lnTo>
                  <a:lnTo>
                    <a:pt x="544839" y="325933"/>
                  </a:lnTo>
                  <a:lnTo>
                    <a:pt x="537034" y="275117"/>
                  </a:lnTo>
                  <a:lnTo>
                    <a:pt x="533049" y="249274"/>
                  </a:lnTo>
                  <a:lnTo>
                    <a:pt x="515931" y="204975"/>
                  </a:lnTo>
                  <a:lnTo>
                    <a:pt x="489969" y="149654"/>
                  </a:lnTo>
                  <a:lnTo>
                    <a:pt x="472445" y="121071"/>
                  </a:lnTo>
                  <a:lnTo>
                    <a:pt x="422292" y="67767"/>
                  </a:lnTo>
                  <a:lnTo>
                    <a:pt x="367865" y="35968"/>
                  </a:lnTo>
                  <a:lnTo>
                    <a:pt x="318734" y="15907"/>
                  </a:lnTo>
                  <a:lnTo>
                    <a:pt x="27268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3452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aking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56" y="1465859"/>
            <a:ext cx="7401363" cy="472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5746" y="674254"/>
            <a:ext cx="854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Roberto se </a:t>
            </a:r>
            <a:r>
              <a:rPr lang="en-US" sz="3600" dirty="0" err="1" smtClean="0"/>
              <a:t>despierta</a:t>
            </a:r>
            <a:r>
              <a:rPr lang="en-US" sz="3600" dirty="0" smtClean="0"/>
              <a:t> a las 4:40 de la </a:t>
            </a:r>
            <a:r>
              <a:rPr lang="en-US" sz="3600" dirty="0" err="1" smtClean="0"/>
              <a:t>mañana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162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 ti te toca…. Con d</a:t>
            </a:r>
            <a:r>
              <a:rPr lang="es-ES_tradnl" b="1" dirty="0" smtClean="0">
                <a:solidFill>
                  <a:srgbClr val="FF0000"/>
                </a:solidFill>
              </a:rPr>
              <a:t>o</a:t>
            </a:r>
            <a:r>
              <a:rPr lang="es-ES_tradnl" dirty="0" smtClean="0"/>
              <a:t>rmirse o--</a:t>
            </a:r>
            <a:r>
              <a:rPr lang="es-ES_tradnl" dirty="0" err="1" smtClean="0"/>
              <a:t>ue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610061"/>
              </p:ext>
            </p:extLst>
          </p:nvPr>
        </p:nvGraphicFramePr>
        <p:xfrm>
          <a:off x="1143000" y="2057400"/>
          <a:ext cx="8741980" cy="3381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0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7234">
                <a:tc>
                  <a:txBody>
                    <a:bodyPr/>
                    <a:lstStyle/>
                    <a:p>
                      <a:r>
                        <a:rPr lang="es-ES_tradnl" sz="4000" b="1" dirty="0" smtClean="0"/>
                        <a:t>Me duermo</a:t>
                      </a:r>
                      <a:endParaRPr lang="es-ES_tradn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000" b="1" dirty="0" smtClean="0">
                          <a:solidFill>
                            <a:schemeClr val="tx1"/>
                          </a:solidFill>
                        </a:rPr>
                        <a:t>Nos dormimos</a:t>
                      </a:r>
                      <a:endParaRPr lang="es-ES_tradnl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234">
                <a:tc>
                  <a:txBody>
                    <a:bodyPr/>
                    <a:lstStyle/>
                    <a:p>
                      <a:r>
                        <a:rPr lang="es-ES_tradnl" sz="4000" b="1" dirty="0" smtClean="0">
                          <a:solidFill>
                            <a:schemeClr val="bg1"/>
                          </a:solidFill>
                        </a:rPr>
                        <a:t>Te duermes</a:t>
                      </a:r>
                      <a:endParaRPr lang="es-ES_tradnl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4000" b="1" dirty="0" smtClean="0"/>
                        <a:t>Os dormís</a:t>
                      </a:r>
                      <a:endParaRPr lang="es-ES_tradnl" sz="4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234">
                <a:tc>
                  <a:txBody>
                    <a:bodyPr/>
                    <a:lstStyle/>
                    <a:p>
                      <a:r>
                        <a:rPr lang="es-ES_tradnl" sz="4000" b="1" dirty="0" smtClean="0">
                          <a:solidFill>
                            <a:schemeClr val="bg1"/>
                          </a:solidFill>
                        </a:rPr>
                        <a:t>Se duerme</a:t>
                      </a:r>
                      <a:endParaRPr lang="es-ES_tradnl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4000" b="1" dirty="0" smtClean="0">
                          <a:solidFill>
                            <a:schemeClr val="bg1"/>
                          </a:solidFill>
                        </a:rPr>
                        <a:t>Se duermen</a:t>
                      </a:r>
                      <a:endParaRPr lang="es-ES_tradnl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3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</a:t>
            </a:r>
            <a:r>
              <a:rPr lang="es-ES_tradnl" b="1" dirty="0" smtClean="0">
                <a:solidFill>
                  <a:srgbClr val="FF0000"/>
                </a:solidFill>
              </a:rPr>
              <a:t>e</a:t>
            </a:r>
            <a:r>
              <a:rPr lang="es-ES_tradnl" dirty="0" smtClean="0"/>
              <a:t>stirse e--i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742144"/>
              </p:ext>
            </p:extLst>
          </p:nvPr>
        </p:nvGraphicFramePr>
        <p:xfrm>
          <a:off x="1143000" y="2057400"/>
          <a:ext cx="8741980" cy="3381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0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7234">
                <a:tc>
                  <a:txBody>
                    <a:bodyPr/>
                    <a:lstStyle/>
                    <a:p>
                      <a:r>
                        <a:rPr lang="es-ES_tradnl" sz="4000" b="1" dirty="0" smtClean="0"/>
                        <a:t>Me visto</a:t>
                      </a:r>
                      <a:endParaRPr lang="es-ES_tradn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000" b="1" dirty="0" smtClean="0">
                          <a:solidFill>
                            <a:schemeClr val="tx1"/>
                          </a:solidFill>
                        </a:rPr>
                        <a:t>Nos vestimos</a:t>
                      </a:r>
                      <a:endParaRPr lang="es-ES_tradnl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234">
                <a:tc>
                  <a:txBody>
                    <a:bodyPr/>
                    <a:lstStyle/>
                    <a:p>
                      <a:r>
                        <a:rPr lang="es-ES_tradnl" sz="4000" b="1" dirty="0" smtClean="0">
                          <a:solidFill>
                            <a:schemeClr val="bg1"/>
                          </a:solidFill>
                        </a:rPr>
                        <a:t>Te vistes</a:t>
                      </a:r>
                      <a:endParaRPr lang="es-ES_tradnl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4000" b="1" dirty="0" smtClean="0"/>
                        <a:t>Os vestís </a:t>
                      </a:r>
                      <a:endParaRPr lang="es-ES_tradnl" sz="4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234">
                <a:tc>
                  <a:txBody>
                    <a:bodyPr/>
                    <a:lstStyle/>
                    <a:p>
                      <a:r>
                        <a:rPr lang="es-ES_tradnl" sz="4000" b="1" dirty="0" smtClean="0">
                          <a:solidFill>
                            <a:schemeClr val="bg1"/>
                          </a:solidFill>
                        </a:rPr>
                        <a:t>Se viste</a:t>
                      </a:r>
                      <a:endParaRPr lang="es-ES_tradnl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4000" b="1" dirty="0" smtClean="0">
                          <a:solidFill>
                            <a:schemeClr val="bg1"/>
                          </a:solidFill>
                        </a:rPr>
                        <a:t>Se visten</a:t>
                      </a:r>
                      <a:endParaRPr lang="es-ES_tradnl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6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Desp</a:t>
            </a:r>
            <a:r>
              <a:rPr lang="es-ES_tradnl" b="1" dirty="0" smtClean="0">
                <a:solidFill>
                  <a:srgbClr val="FF0000"/>
                </a:solidFill>
              </a:rPr>
              <a:t>e</a:t>
            </a:r>
            <a:r>
              <a:rPr lang="es-ES_tradnl" dirty="0" smtClean="0"/>
              <a:t>rtarse  e--</a:t>
            </a:r>
            <a:r>
              <a:rPr lang="es-ES_tradnl" dirty="0" err="1" smtClean="0"/>
              <a:t>ie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563434"/>
              </p:ext>
            </p:extLst>
          </p:nvPr>
        </p:nvGraphicFramePr>
        <p:xfrm>
          <a:off x="1143000" y="2057400"/>
          <a:ext cx="8741980" cy="3381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0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7234">
                <a:tc>
                  <a:txBody>
                    <a:bodyPr/>
                    <a:lstStyle/>
                    <a:p>
                      <a:r>
                        <a:rPr lang="es-ES_tradnl" sz="4000" b="1" dirty="0" smtClean="0"/>
                        <a:t>Me despierto</a:t>
                      </a:r>
                      <a:endParaRPr lang="es-ES_tradn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4000" b="1" dirty="0" smtClean="0">
                          <a:solidFill>
                            <a:schemeClr val="tx1"/>
                          </a:solidFill>
                        </a:rPr>
                        <a:t>Nos despertamos</a:t>
                      </a:r>
                      <a:endParaRPr lang="es-ES_tradnl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234">
                <a:tc>
                  <a:txBody>
                    <a:bodyPr/>
                    <a:lstStyle/>
                    <a:p>
                      <a:r>
                        <a:rPr lang="es-ES_tradnl" sz="4000" b="1" dirty="0" smtClean="0">
                          <a:solidFill>
                            <a:schemeClr val="bg1"/>
                          </a:solidFill>
                        </a:rPr>
                        <a:t>Te despiertas</a:t>
                      </a:r>
                      <a:endParaRPr lang="es-ES_tradnl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4000" b="1" dirty="0" smtClean="0"/>
                        <a:t>Os despertáis </a:t>
                      </a:r>
                      <a:endParaRPr lang="es-ES_tradnl" sz="4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234">
                <a:tc>
                  <a:txBody>
                    <a:bodyPr/>
                    <a:lstStyle/>
                    <a:p>
                      <a:r>
                        <a:rPr lang="es-ES_tradnl" sz="4000" b="1" dirty="0" smtClean="0">
                          <a:solidFill>
                            <a:schemeClr val="bg1"/>
                          </a:solidFill>
                        </a:rPr>
                        <a:t>Se despierta</a:t>
                      </a:r>
                      <a:endParaRPr lang="es-ES_tradnl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4000" b="1" dirty="0" smtClean="0">
                          <a:solidFill>
                            <a:schemeClr val="bg1"/>
                          </a:solidFill>
                        </a:rPr>
                        <a:t>Se despiertan</a:t>
                      </a:r>
                      <a:endParaRPr lang="es-ES_tradnl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0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 ti te toca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1. Mi hermana (despertarse) a las seis de la mañana. </a:t>
            </a:r>
          </a:p>
          <a:p>
            <a:r>
              <a:rPr lang="es-ES_tradnl" sz="3200" dirty="0" smtClean="0"/>
              <a:t>2. Yo (acostarse) muy temprano. </a:t>
            </a:r>
          </a:p>
          <a:p>
            <a:r>
              <a:rPr lang="es-ES_tradnl" sz="3200" dirty="0" smtClean="0"/>
              <a:t>3. Las chicas (vestirse) muy bonitas. </a:t>
            </a:r>
          </a:p>
          <a:p>
            <a:r>
              <a:rPr lang="es-ES_tradnl" sz="3200" dirty="0" smtClean="0"/>
              <a:t>4. ?A que hora tu (dormirse)? </a:t>
            </a:r>
          </a:p>
          <a:p>
            <a:r>
              <a:rPr lang="es-ES_tradnl" sz="3200" dirty="0" smtClean="0"/>
              <a:t>5. Nosotros (acostamos) a las nueve de la noche. 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9285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</a:t>
            </a:r>
            <a:r>
              <a:rPr lang="es-ES_tradnl" dirty="0" smtClean="0"/>
              <a:t>espuestas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200" dirty="0" smtClean="0"/>
              <a:t>1. Mi hermana se despierta a las seis de la mañana. </a:t>
            </a:r>
          </a:p>
          <a:p>
            <a:r>
              <a:rPr lang="es-ES_tradnl" sz="3200" dirty="0" smtClean="0"/>
              <a:t>2. Me acuesto muy temprano. </a:t>
            </a:r>
          </a:p>
          <a:p>
            <a:r>
              <a:rPr lang="es-ES_tradnl" sz="3200" dirty="0" smtClean="0"/>
              <a:t>3. Las chicas se visten muy bonitas. </a:t>
            </a:r>
          </a:p>
          <a:p>
            <a:r>
              <a:rPr lang="es-ES_tradnl" sz="3200" dirty="0" smtClean="0"/>
              <a:t>4. ?A qué hora te duermes? </a:t>
            </a:r>
          </a:p>
          <a:p>
            <a:r>
              <a:rPr lang="es-ES_tradnl" sz="3200" dirty="0" smtClean="0"/>
              <a:t>5. Nos acostamos a las nueve de la noche. </a:t>
            </a:r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724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52" y="0"/>
            <a:ext cx="9875520" cy="1356360"/>
          </a:xfrm>
        </p:spPr>
        <p:txBody>
          <a:bodyPr/>
          <a:lstStyle/>
          <a:p>
            <a:r>
              <a:rPr lang="es-ES_tradnl" dirty="0" smtClean="0"/>
              <a:t>Predicciones 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621571"/>
              </p:ext>
            </p:extLst>
          </p:nvPr>
        </p:nvGraphicFramePr>
        <p:xfrm>
          <a:off x="551792" y="1024755"/>
          <a:ext cx="11051628" cy="5394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2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709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Preguntas para</a:t>
                      </a:r>
                      <a:r>
                        <a:rPr lang="es-ES_tradnl" baseline="0" dirty="0" smtClean="0"/>
                        <a:t> tu compañero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Predicciones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Repuestas del</a:t>
                      </a:r>
                      <a:r>
                        <a:rPr lang="es-ES_tradnl" baseline="0" dirty="0" smtClean="0"/>
                        <a:t> compañero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Respuestas</a:t>
                      </a:r>
                      <a:r>
                        <a:rPr lang="es-ES_tradnl" baseline="0" dirty="0" smtClean="0"/>
                        <a:t> para mi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70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1. ¿A</a:t>
                      </a:r>
                      <a:r>
                        <a:rPr lang="es-ES_tradnl" sz="2000" baseline="0" dirty="0" smtClean="0"/>
                        <a:t> qué hora se despierta? 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Se despierta</a:t>
                      </a:r>
                      <a:r>
                        <a:rPr lang="es-ES_tradnl" baseline="0" dirty="0" smtClean="0"/>
                        <a:t> a las 6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Se despierta a las 5:30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Me despierto a las 5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70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2. ¿Se cepilla los</a:t>
                      </a:r>
                      <a:r>
                        <a:rPr lang="es-ES_tradnl" sz="2000" baseline="0" dirty="0" smtClean="0"/>
                        <a:t> dientes o se ducha primero? 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70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3. ¿Se seca el pelo con secador</a:t>
                      </a:r>
                      <a:r>
                        <a:rPr lang="es-ES_tradnl" sz="2000" baseline="0" dirty="0" smtClean="0"/>
                        <a:t> de pelo o toalla? 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70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4. ¿Se</a:t>
                      </a:r>
                      <a:r>
                        <a:rPr lang="es-ES_tradnl" sz="2000" baseline="0" dirty="0" smtClean="0"/>
                        <a:t> baña o se ducha? 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70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5. ¿Se afeita todos los días? 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70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6. ¿Se</a:t>
                      </a:r>
                      <a:r>
                        <a:rPr lang="es-ES_tradnl" sz="2000" baseline="0" dirty="0" smtClean="0"/>
                        <a:t> peina el pelo? 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70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7. ¿A qué hora se acuesta? </a:t>
                      </a:r>
                      <a:endParaRPr lang="es-ES_trad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8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going to bed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35" y="733069"/>
            <a:ext cx="3659680" cy="27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famous people hair dryer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4" y="825817"/>
            <a:ext cx="4130567" cy="232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waking up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2" y="3769519"/>
            <a:ext cx="4299326" cy="274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6683803" y="3646953"/>
            <a:ext cx="3689908" cy="2611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7558" y="195196"/>
            <a:ext cx="297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1. nosotros</a:t>
            </a:r>
            <a:endParaRPr lang="es-ES_tradnl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43144" y="100602"/>
            <a:ext cx="297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2. yo</a:t>
            </a:r>
            <a:endParaRPr lang="es-ES_tradnl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7558" y="3154663"/>
            <a:ext cx="297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3</a:t>
            </a:r>
            <a:r>
              <a:rPr lang="es-ES_tradnl" sz="3600" b="1" dirty="0" smtClean="0"/>
              <a:t>. ellos</a:t>
            </a:r>
            <a:endParaRPr lang="es-ES_tradnl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32938" y="3000622"/>
            <a:ext cx="297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4. tu</a:t>
            </a:r>
            <a:endParaRPr lang="es-ES_tradnl" sz="3600" b="1" dirty="0"/>
          </a:p>
        </p:txBody>
      </p:sp>
      <p:sp>
        <p:nvSpPr>
          <p:cNvPr id="7270" name="SMARTInkShape-178"/>
          <p:cNvSpPr/>
          <p:nvPr>
            <p:custDataLst>
              <p:tags r:id="rId1"/>
            </p:custDataLst>
          </p:nvPr>
        </p:nvSpPr>
        <p:spPr>
          <a:xfrm>
            <a:off x="6378144" y="5393530"/>
            <a:ext cx="341476" cy="107141"/>
          </a:xfrm>
          <a:custGeom>
            <a:avLst/>
            <a:gdLst/>
            <a:ahLst/>
            <a:cxnLst/>
            <a:rect l="0" t="0" r="0" b="0"/>
            <a:pathLst>
              <a:path w="341476" h="107141">
                <a:moveTo>
                  <a:pt x="15511" y="47625"/>
                </a:moveTo>
                <a:lnTo>
                  <a:pt x="15511" y="47625"/>
                </a:lnTo>
                <a:lnTo>
                  <a:pt x="21834" y="53948"/>
                </a:lnTo>
                <a:lnTo>
                  <a:pt x="28464" y="57050"/>
                </a:lnTo>
                <a:lnTo>
                  <a:pt x="49821" y="59042"/>
                </a:lnTo>
                <a:lnTo>
                  <a:pt x="105595" y="48701"/>
                </a:lnTo>
                <a:lnTo>
                  <a:pt x="158876" y="47720"/>
                </a:lnTo>
                <a:lnTo>
                  <a:pt x="214226" y="47639"/>
                </a:lnTo>
                <a:lnTo>
                  <a:pt x="272384" y="47625"/>
                </a:lnTo>
                <a:lnTo>
                  <a:pt x="275198" y="47625"/>
                </a:lnTo>
                <a:lnTo>
                  <a:pt x="289193" y="59387"/>
                </a:lnTo>
                <a:lnTo>
                  <a:pt x="234511" y="59530"/>
                </a:lnTo>
                <a:lnTo>
                  <a:pt x="187045" y="56004"/>
                </a:lnTo>
                <a:lnTo>
                  <a:pt x="152767" y="50109"/>
                </a:lnTo>
                <a:lnTo>
                  <a:pt x="96649" y="47772"/>
                </a:lnTo>
                <a:lnTo>
                  <a:pt x="63182" y="47625"/>
                </a:lnTo>
                <a:lnTo>
                  <a:pt x="120684" y="47625"/>
                </a:lnTo>
                <a:lnTo>
                  <a:pt x="176761" y="48949"/>
                </a:lnTo>
                <a:lnTo>
                  <a:pt x="230938" y="57878"/>
                </a:lnTo>
                <a:lnTo>
                  <a:pt x="253047" y="59489"/>
                </a:lnTo>
                <a:lnTo>
                  <a:pt x="247142" y="53199"/>
                </a:lnTo>
                <a:lnTo>
                  <a:pt x="240608" y="50103"/>
                </a:lnTo>
                <a:lnTo>
                  <a:pt x="182494" y="34893"/>
                </a:lnTo>
                <a:lnTo>
                  <a:pt x="123739" y="15362"/>
                </a:lnTo>
                <a:lnTo>
                  <a:pt x="68690" y="12042"/>
                </a:lnTo>
                <a:lnTo>
                  <a:pt x="13877" y="11919"/>
                </a:lnTo>
                <a:lnTo>
                  <a:pt x="0" y="11910"/>
                </a:lnTo>
                <a:lnTo>
                  <a:pt x="54783" y="11908"/>
                </a:lnTo>
                <a:lnTo>
                  <a:pt x="67362" y="13231"/>
                </a:lnTo>
                <a:lnTo>
                  <a:pt x="89744" y="21331"/>
                </a:lnTo>
                <a:lnTo>
                  <a:pt x="139157" y="23487"/>
                </a:lnTo>
                <a:lnTo>
                  <a:pt x="197902" y="27277"/>
                </a:lnTo>
                <a:lnTo>
                  <a:pt x="218283" y="30645"/>
                </a:lnTo>
                <a:lnTo>
                  <a:pt x="252103" y="24158"/>
                </a:lnTo>
                <a:lnTo>
                  <a:pt x="246862" y="23916"/>
                </a:lnTo>
                <a:lnTo>
                  <a:pt x="240484" y="20331"/>
                </a:lnTo>
                <a:lnTo>
                  <a:pt x="233239" y="15651"/>
                </a:lnTo>
                <a:lnTo>
                  <a:pt x="220401" y="13018"/>
                </a:lnTo>
                <a:lnTo>
                  <a:pt x="161085" y="11927"/>
                </a:lnTo>
                <a:lnTo>
                  <a:pt x="103183" y="11908"/>
                </a:lnTo>
                <a:lnTo>
                  <a:pt x="65494" y="11908"/>
                </a:lnTo>
                <a:lnTo>
                  <a:pt x="64708" y="13231"/>
                </a:lnTo>
                <a:lnTo>
                  <a:pt x="63836" y="18228"/>
                </a:lnTo>
                <a:lnTo>
                  <a:pt x="66249" y="21413"/>
                </a:lnTo>
                <a:lnTo>
                  <a:pt x="75985" y="28479"/>
                </a:lnTo>
                <a:lnTo>
                  <a:pt x="135107" y="43479"/>
                </a:lnTo>
                <a:lnTo>
                  <a:pt x="190419" y="47081"/>
                </a:lnTo>
                <a:lnTo>
                  <a:pt x="241374" y="53785"/>
                </a:lnTo>
                <a:lnTo>
                  <a:pt x="292706" y="62304"/>
                </a:lnTo>
                <a:lnTo>
                  <a:pt x="341475" y="71082"/>
                </a:lnTo>
                <a:lnTo>
                  <a:pt x="341299" y="71201"/>
                </a:lnTo>
                <a:lnTo>
                  <a:pt x="339860" y="71280"/>
                </a:lnTo>
                <a:lnTo>
                  <a:pt x="326721" y="63225"/>
                </a:lnTo>
                <a:lnTo>
                  <a:pt x="308659" y="59303"/>
                </a:lnTo>
                <a:lnTo>
                  <a:pt x="266877" y="43104"/>
                </a:lnTo>
                <a:lnTo>
                  <a:pt x="217579" y="37907"/>
                </a:lnTo>
                <a:lnTo>
                  <a:pt x="167400" y="23727"/>
                </a:lnTo>
                <a:lnTo>
                  <a:pt x="119019" y="15410"/>
                </a:lnTo>
                <a:lnTo>
                  <a:pt x="60552" y="1964"/>
                </a:lnTo>
                <a:lnTo>
                  <a:pt x="17045" y="52"/>
                </a:lnTo>
                <a:lnTo>
                  <a:pt x="74382" y="0"/>
                </a:lnTo>
                <a:lnTo>
                  <a:pt x="78571" y="0"/>
                </a:lnTo>
                <a:lnTo>
                  <a:pt x="136582" y="13450"/>
                </a:lnTo>
                <a:lnTo>
                  <a:pt x="188049" y="32264"/>
                </a:lnTo>
                <a:lnTo>
                  <a:pt x="207011" y="34696"/>
                </a:lnTo>
                <a:lnTo>
                  <a:pt x="210646" y="36361"/>
                </a:lnTo>
                <a:lnTo>
                  <a:pt x="213071" y="38793"/>
                </a:lnTo>
                <a:lnTo>
                  <a:pt x="217916" y="47622"/>
                </a:lnTo>
                <a:lnTo>
                  <a:pt x="211597" y="41305"/>
                </a:lnTo>
                <a:lnTo>
                  <a:pt x="204967" y="38202"/>
                </a:lnTo>
                <a:lnTo>
                  <a:pt x="148351" y="35817"/>
                </a:lnTo>
                <a:lnTo>
                  <a:pt x="97273" y="35733"/>
                </a:lnTo>
                <a:lnTo>
                  <a:pt x="43911" y="35721"/>
                </a:lnTo>
                <a:lnTo>
                  <a:pt x="19776" y="35720"/>
                </a:lnTo>
                <a:lnTo>
                  <a:pt x="13879" y="39248"/>
                </a:lnTo>
                <a:lnTo>
                  <a:pt x="10454" y="42041"/>
                </a:lnTo>
                <a:lnTo>
                  <a:pt x="10818" y="43902"/>
                </a:lnTo>
                <a:lnTo>
                  <a:pt x="13705" y="45144"/>
                </a:lnTo>
                <a:lnTo>
                  <a:pt x="63634" y="56806"/>
                </a:lnTo>
                <a:lnTo>
                  <a:pt x="116495" y="68156"/>
                </a:lnTo>
                <a:lnTo>
                  <a:pt x="169725" y="80512"/>
                </a:lnTo>
                <a:lnTo>
                  <a:pt x="225994" y="99370"/>
                </a:lnTo>
                <a:lnTo>
                  <a:pt x="283722" y="107022"/>
                </a:lnTo>
                <a:lnTo>
                  <a:pt x="288614" y="107140"/>
                </a:lnTo>
                <a:lnTo>
                  <a:pt x="268876" y="105831"/>
                </a:lnTo>
                <a:lnTo>
                  <a:pt x="210796" y="95031"/>
                </a:lnTo>
                <a:lnTo>
                  <a:pt x="146481" y="8334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271" name="SMARTInkShape-179"/>
          <p:cNvSpPr/>
          <p:nvPr>
            <p:custDataLst>
              <p:tags r:id="rId2"/>
            </p:custDataLst>
          </p:nvPr>
        </p:nvSpPr>
        <p:spPr>
          <a:xfrm>
            <a:off x="7036594" y="2095548"/>
            <a:ext cx="59488" cy="357141"/>
          </a:xfrm>
          <a:custGeom>
            <a:avLst/>
            <a:gdLst/>
            <a:ahLst/>
            <a:cxnLst/>
            <a:rect l="0" t="0" r="0" b="0"/>
            <a:pathLst>
              <a:path w="59488" h="357141">
                <a:moveTo>
                  <a:pt x="11906" y="35671"/>
                </a:moveTo>
                <a:lnTo>
                  <a:pt x="11906" y="35671"/>
                </a:lnTo>
                <a:lnTo>
                  <a:pt x="33573" y="14004"/>
                </a:lnTo>
                <a:lnTo>
                  <a:pt x="34765" y="9284"/>
                </a:lnTo>
                <a:lnTo>
                  <a:pt x="35530" y="1795"/>
                </a:lnTo>
                <a:lnTo>
                  <a:pt x="34271" y="1181"/>
                </a:lnTo>
                <a:lnTo>
                  <a:pt x="24297" y="0"/>
                </a:lnTo>
                <a:lnTo>
                  <a:pt x="1804" y="21965"/>
                </a:lnTo>
                <a:lnTo>
                  <a:pt x="534" y="29552"/>
                </a:lnTo>
                <a:lnTo>
                  <a:pt x="0" y="88963"/>
                </a:lnTo>
                <a:lnTo>
                  <a:pt x="3527" y="95957"/>
                </a:lnTo>
                <a:lnTo>
                  <a:pt x="8182" y="103475"/>
                </a:lnTo>
                <a:lnTo>
                  <a:pt x="11170" y="119081"/>
                </a:lnTo>
                <a:lnTo>
                  <a:pt x="11415" y="123027"/>
                </a:lnTo>
                <a:lnTo>
                  <a:pt x="12902" y="125659"/>
                </a:lnTo>
                <a:lnTo>
                  <a:pt x="15216" y="127412"/>
                </a:lnTo>
                <a:lnTo>
                  <a:pt x="18081" y="128582"/>
                </a:lnTo>
                <a:lnTo>
                  <a:pt x="19992" y="130684"/>
                </a:lnTo>
                <a:lnTo>
                  <a:pt x="26586" y="143564"/>
                </a:lnTo>
                <a:lnTo>
                  <a:pt x="31660" y="151092"/>
                </a:lnTo>
                <a:lnTo>
                  <a:pt x="46416" y="190435"/>
                </a:lnTo>
                <a:lnTo>
                  <a:pt x="48589" y="207351"/>
                </a:lnTo>
                <a:lnTo>
                  <a:pt x="56978" y="225589"/>
                </a:lnTo>
                <a:lnTo>
                  <a:pt x="59487" y="265848"/>
                </a:lnTo>
                <a:lnTo>
                  <a:pt x="55984" y="273791"/>
                </a:lnTo>
                <a:lnTo>
                  <a:pt x="40543" y="293639"/>
                </a:lnTo>
                <a:lnTo>
                  <a:pt x="11906" y="3571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grpSp>
        <p:nvGrpSpPr>
          <p:cNvPr id="7275" name="SMARTInkShape-Group121"/>
          <p:cNvGrpSpPr/>
          <p:nvPr/>
        </p:nvGrpSpPr>
        <p:grpSpPr>
          <a:xfrm>
            <a:off x="809668" y="2608164"/>
            <a:ext cx="1042164" cy="356493"/>
            <a:chOff x="809668" y="2608164"/>
            <a:chExt cx="1042164" cy="356493"/>
          </a:xfrm>
        </p:grpSpPr>
        <p:sp>
          <p:nvSpPr>
            <p:cNvPr id="7272" name="SMARTInkShape-180"/>
            <p:cNvSpPr/>
            <p:nvPr>
              <p:custDataLst>
                <p:tags r:id="rId52"/>
              </p:custDataLst>
            </p:nvPr>
          </p:nvSpPr>
          <p:spPr>
            <a:xfrm>
              <a:off x="809668" y="2608164"/>
              <a:ext cx="321427" cy="356493"/>
            </a:xfrm>
            <a:custGeom>
              <a:avLst/>
              <a:gdLst/>
              <a:ahLst/>
              <a:cxnLst/>
              <a:rect l="0" t="0" r="0" b="0"/>
              <a:pathLst>
                <a:path w="321427" h="356493">
                  <a:moveTo>
                    <a:pt x="11863" y="82649"/>
                  </a:moveTo>
                  <a:lnTo>
                    <a:pt x="11863" y="82649"/>
                  </a:lnTo>
                  <a:lnTo>
                    <a:pt x="0" y="82649"/>
                  </a:lnTo>
                  <a:lnTo>
                    <a:pt x="6290" y="82649"/>
                  </a:lnTo>
                  <a:lnTo>
                    <a:pt x="8148" y="83971"/>
                  </a:lnTo>
                  <a:lnTo>
                    <a:pt x="9386" y="86177"/>
                  </a:lnTo>
                  <a:lnTo>
                    <a:pt x="11718" y="94064"/>
                  </a:lnTo>
                  <a:lnTo>
                    <a:pt x="11851" y="104763"/>
                  </a:lnTo>
                  <a:lnTo>
                    <a:pt x="20043" y="115631"/>
                  </a:lnTo>
                  <a:lnTo>
                    <a:pt x="23279" y="128084"/>
                  </a:lnTo>
                  <a:lnTo>
                    <a:pt x="23769" y="185867"/>
                  </a:lnTo>
                  <a:lnTo>
                    <a:pt x="23770" y="244141"/>
                  </a:lnTo>
                  <a:lnTo>
                    <a:pt x="23770" y="265705"/>
                  </a:lnTo>
                  <a:lnTo>
                    <a:pt x="27297" y="273368"/>
                  </a:lnTo>
                  <a:lnTo>
                    <a:pt x="34021" y="282746"/>
                  </a:lnTo>
                  <a:lnTo>
                    <a:pt x="35349" y="294104"/>
                  </a:lnTo>
                  <a:lnTo>
                    <a:pt x="35675" y="337143"/>
                  </a:lnTo>
                  <a:lnTo>
                    <a:pt x="36998" y="339624"/>
                  </a:lnTo>
                  <a:lnTo>
                    <a:pt x="39203" y="341278"/>
                  </a:lnTo>
                  <a:lnTo>
                    <a:pt x="41996" y="342381"/>
                  </a:lnTo>
                  <a:lnTo>
                    <a:pt x="43858" y="344439"/>
                  </a:lnTo>
                  <a:lnTo>
                    <a:pt x="47582" y="356492"/>
                  </a:lnTo>
                  <a:lnTo>
                    <a:pt x="47582" y="296999"/>
                  </a:lnTo>
                  <a:lnTo>
                    <a:pt x="47582" y="293017"/>
                  </a:lnTo>
                  <a:lnTo>
                    <a:pt x="51110" y="285066"/>
                  </a:lnTo>
                  <a:lnTo>
                    <a:pt x="55764" y="277122"/>
                  </a:lnTo>
                  <a:lnTo>
                    <a:pt x="58998" y="263595"/>
                  </a:lnTo>
                  <a:lnTo>
                    <a:pt x="60803" y="228073"/>
                  </a:lnTo>
                  <a:lnTo>
                    <a:pt x="81155" y="169751"/>
                  </a:lnTo>
                  <a:lnTo>
                    <a:pt x="85875" y="157520"/>
                  </a:lnTo>
                  <a:lnTo>
                    <a:pt x="114861" y="98113"/>
                  </a:lnTo>
                  <a:lnTo>
                    <a:pt x="117171" y="90404"/>
                  </a:lnTo>
                  <a:lnTo>
                    <a:pt x="119110" y="87819"/>
                  </a:lnTo>
                  <a:lnTo>
                    <a:pt x="121726" y="86095"/>
                  </a:lnTo>
                  <a:lnTo>
                    <a:pt x="124793" y="84946"/>
                  </a:lnTo>
                  <a:lnTo>
                    <a:pt x="126837" y="82857"/>
                  </a:lnTo>
                  <a:lnTo>
                    <a:pt x="141017" y="61041"/>
                  </a:lnTo>
                  <a:lnTo>
                    <a:pt x="176011" y="26987"/>
                  </a:lnTo>
                  <a:lnTo>
                    <a:pt x="210530" y="4588"/>
                  </a:lnTo>
                  <a:lnTo>
                    <a:pt x="240252" y="0"/>
                  </a:lnTo>
                  <a:lnTo>
                    <a:pt x="269636" y="9617"/>
                  </a:lnTo>
                  <a:lnTo>
                    <a:pt x="290007" y="27643"/>
                  </a:lnTo>
                  <a:lnTo>
                    <a:pt x="294233" y="38799"/>
                  </a:lnTo>
                  <a:lnTo>
                    <a:pt x="297434" y="51254"/>
                  </a:lnTo>
                  <a:lnTo>
                    <a:pt x="305351" y="67026"/>
                  </a:lnTo>
                  <a:lnTo>
                    <a:pt x="309357" y="122539"/>
                  </a:lnTo>
                  <a:lnTo>
                    <a:pt x="319756" y="177530"/>
                  </a:lnTo>
                  <a:lnTo>
                    <a:pt x="321328" y="233646"/>
                  </a:lnTo>
                  <a:lnTo>
                    <a:pt x="321420" y="290496"/>
                  </a:lnTo>
                  <a:lnTo>
                    <a:pt x="321426" y="347871"/>
                  </a:lnTo>
                  <a:lnTo>
                    <a:pt x="321426" y="3564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73" name="SMARTInkShape-181"/>
            <p:cNvSpPr/>
            <p:nvPr>
              <p:custDataLst>
                <p:tags r:id="rId53"/>
              </p:custDataLst>
            </p:nvPr>
          </p:nvSpPr>
          <p:spPr>
            <a:xfrm>
              <a:off x="1335378" y="2679052"/>
              <a:ext cx="211898" cy="237961"/>
            </a:xfrm>
            <a:custGeom>
              <a:avLst/>
              <a:gdLst/>
              <a:ahLst/>
              <a:cxnLst/>
              <a:rect l="0" t="0" r="0" b="0"/>
              <a:pathLst>
                <a:path w="211898" h="237961">
                  <a:moveTo>
                    <a:pt x="140997" y="11761"/>
                  </a:moveTo>
                  <a:lnTo>
                    <a:pt x="140997" y="11761"/>
                  </a:lnTo>
                  <a:lnTo>
                    <a:pt x="134676" y="5440"/>
                  </a:lnTo>
                  <a:lnTo>
                    <a:pt x="128045" y="2337"/>
                  </a:lnTo>
                  <a:lnTo>
                    <a:pt x="101248" y="0"/>
                  </a:lnTo>
                  <a:lnTo>
                    <a:pt x="93345" y="3447"/>
                  </a:lnTo>
                  <a:lnTo>
                    <a:pt x="49017" y="34166"/>
                  </a:lnTo>
                  <a:lnTo>
                    <a:pt x="32017" y="56176"/>
                  </a:lnTo>
                  <a:lnTo>
                    <a:pt x="7629" y="114798"/>
                  </a:lnTo>
                  <a:lnTo>
                    <a:pt x="0" y="149853"/>
                  </a:lnTo>
                  <a:lnTo>
                    <a:pt x="4999" y="180559"/>
                  </a:lnTo>
                  <a:lnTo>
                    <a:pt x="14859" y="202151"/>
                  </a:lnTo>
                  <a:lnTo>
                    <a:pt x="48136" y="229684"/>
                  </a:lnTo>
                  <a:lnTo>
                    <a:pt x="56951" y="234293"/>
                  </a:lnTo>
                  <a:lnTo>
                    <a:pt x="79073" y="237764"/>
                  </a:lnTo>
                  <a:lnTo>
                    <a:pt x="97828" y="237960"/>
                  </a:lnTo>
                  <a:lnTo>
                    <a:pt x="105495" y="234443"/>
                  </a:lnTo>
                  <a:lnTo>
                    <a:pt x="157218" y="197783"/>
                  </a:lnTo>
                  <a:lnTo>
                    <a:pt x="161436" y="190128"/>
                  </a:lnTo>
                  <a:lnTo>
                    <a:pt x="164633" y="182316"/>
                  </a:lnTo>
                  <a:lnTo>
                    <a:pt x="172548" y="170481"/>
                  </a:lnTo>
                  <a:lnTo>
                    <a:pt x="176804" y="158595"/>
                  </a:lnTo>
                  <a:lnTo>
                    <a:pt x="184532" y="146695"/>
                  </a:lnTo>
                  <a:lnTo>
                    <a:pt x="188733" y="134791"/>
                  </a:lnTo>
                  <a:lnTo>
                    <a:pt x="196446" y="122886"/>
                  </a:lnTo>
                  <a:lnTo>
                    <a:pt x="198714" y="114948"/>
                  </a:lnTo>
                  <a:lnTo>
                    <a:pt x="200641" y="112302"/>
                  </a:lnTo>
                  <a:lnTo>
                    <a:pt x="203249" y="110539"/>
                  </a:lnTo>
                  <a:lnTo>
                    <a:pt x="206311" y="109362"/>
                  </a:lnTo>
                  <a:lnTo>
                    <a:pt x="208352" y="105933"/>
                  </a:lnTo>
                  <a:lnTo>
                    <a:pt x="211897" y="86715"/>
                  </a:lnTo>
                  <a:lnTo>
                    <a:pt x="208668" y="81233"/>
                  </a:lnTo>
                  <a:lnTo>
                    <a:pt x="204146" y="74387"/>
                  </a:lnTo>
                  <a:lnTo>
                    <a:pt x="188622" y="593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74" name="SMARTInkShape-182"/>
            <p:cNvSpPr/>
            <p:nvPr>
              <p:custDataLst>
                <p:tags r:id="rId54"/>
              </p:custDataLst>
            </p:nvPr>
          </p:nvSpPr>
          <p:spPr>
            <a:xfrm>
              <a:off x="1690834" y="2690814"/>
              <a:ext cx="160998" cy="201578"/>
            </a:xfrm>
            <a:custGeom>
              <a:avLst/>
              <a:gdLst/>
              <a:ahLst/>
              <a:cxnLst/>
              <a:rect l="0" t="0" r="0" b="0"/>
              <a:pathLst>
                <a:path w="160998" h="201578">
                  <a:moveTo>
                    <a:pt x="130822" y="35717"/>
                  </a:moveTo>
                  <a:lnTo>
                    <a:pt x="130822" y="35717"/>
                  </a:lnTo>
                  <a:lnTo>
                    <a:pt x="124502" y="29397"/>
                  </a:lnTo>
                  <a:lnTo>
                    <a:pt x="121399" y="22766"/>
                  </a:lnTo>
                  <a:lnTo>
                    <a:pt x="119406" y="14050"/>
                  </a:lnTo>
                  <a:lnTo>
                    <a:pt x="112741" y="6220"/>
                  </a:lnTo>
                  <a:lnTo>
                    <a:pt x="106029" y="2763"/>
                  </a:lnTo>
                  <a:lnTo>
                    <a:pt x="89422" y="161"/>
                  </a:lnTo>
                  <a:lnTo>
                    <a:pt x="44661" y="0"/>
                  </a:lnTo>
                  <a:lnTo>
                    <a:pt x="36084" y="3527"/>
                  </a:lnTo>
                  <a:lnTo>
                    <a:pt x="26119" y="10250"/>
                  </a:lnTo>
                  <a:lnTo>
                    <a:pt x="13630" y="11759"/>
                  </a:lnTo>
                  <a:lnTo>
                    <a:pt x="13007" y="13131"/>
                  </a:lnTo>
                  <a:lnTo>
                    <a:pt x="11924" y="22143"/>
                  </a:lnTo>
                  <a:lnTo>
                    <a:pt x="8305" y="23070"/>
                  </a:lnTo>
                  <a:lnTo>
                    <a:pt x="1523" y="23664"/>
                  </a:lnTo>
                  <a:lnTo>
                    <a:pt x="596" y="27274"/>
                  </a:lnTo>
                  <a:lnTo>
                    <a:pt x="0" y="34049"/>
                  </a:lnTo>
                  <a:lnTo>
                    <a:pt x="6217" y="41544"/>
                  </a:lnTo>
                  <a:lnTo>
                    <a:pt x="12824" y="44921"/>
                  </a:lnTo>
                  <a:lnTo>
                    <a:pt x="16438" y="45822"/>
                  </a:lnTo>
                  <a:lnTo>
                    <a:pt x="69881" y="71675"/>
                  </a:lnTo>
                  <a:lnTo>
                    <a:pt x="109369" y="89374"/>
                  </a:lnTo>
                  <a:lnTo>
                    <a:pt x="122610" y="99252"/>
                  </a:lnTo>
                  <a:lnTo>
                    <a:pt x="132905" y="103643"/>
                  </a:lnTo>
                  <a:lnTo>
                    <a:pt x="141890" y="112649"/>
                  </a:lnTo>
                  <a:lnTo>
                    <a:pt x="148971" y="124149"/>
                  </a:lnTo>
                  <a:lnTo>
                    <a:pt x="157044" y="142310"/>
                  </a:lnTo>
                  <a:lnTo>
                    <a:pt x="160209" y="146467"/>
                  </a:lnTo>
                  <a:lnTo>
                    <a:pt x="160997" y="150561"/>
                  </a:lnTo>
                  <a:lnTo>
                    <a:pt x="160199" y="154613"/>
                  </a:lnTo>
                  <a:lnTo>
                    <a:pt x="157108" y="162643"/>
                  </a:lnTo>
                  <a:lnTo>
                    <a:pt x="154044" y="174601"/>
                  </a:lnTo>
                  <a:lnTo>
                    <a:pt x="148640" y="182551"/>
                  </a:lnTo>
                  <a:lnTo>
                    <a:pt x="138300" y="186967"/>
                  </a:lnTo>
                  <a:lnTo>
                    <a:pt x="80600" y="201577"/>
                  </a:lnTo>
                  <a:lnTo>
                    <a:pt x="11760" y="1904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grpSp>
        <p:nvGrpSpPr>
          <p:cNvPr id="7285" name="SMARTInkShape-Group122"/>
          <p:cNvGrpSpPr/>
          <p:nvPr/>
        </p:nvGrpSpPr>
        <p:grpSpPr>
          <a:xfrm>
            <a:off x="2240188" y="2537846"/>
            <a:ext cx="2581130" cy="522061"/>
            <a:chOff x="2240188" y="2537846"/>
            <a:chExt cx="2581130" cy="522061"/>
          </a:xfrm>
        </p:grpSpPr>
        <p:sp>
          <p:nvSpPr>
            <p:cNvPr id="7276" name="SMARTInkShape-183"/>
            <p:cNvSpPr/>
            <p:nvPr>
              <p:custDataLst>
                <p:tags r:id="rId43"/>
              </p:custDataLst>
            </p:nvPr>
          </p:nvSpPr>
          <p:spPr>
            <a:xfrm>
              <a:off x="2240188" y="2537846"/>
              <a:ext cx="236313" cy="438718"/>
            </a:xfrm>
            <a:custGeom>
              <a:avLst/>
              <a:gdLst/>
              <a:ahLst/>
              <a:cxnLst/>
              <a:rect l="0" t="0" r="0" b="0"/>
              <a:pathLst>
                <a:path w="236313" h="438718">
                  <a:moveTo>
                    <a:pt x="117250" y="295842"/>
                  </a:moveTo>
                  <a:lnTo>
                    <a:pt x="117250" y="295842"/>
                  </a:lnTo>
                  <a:lnTo>
                    <a:pt x="117250" y="313578"/>
                  </a:lnTo>
                  <a:lnTo>
                    <a:pt x="115927" y="315603"/>
                  </a:lnTo>
                  <a:lnTo>
                    <a:pt x="113722" y="316954"/>
                  </a:lnTo>
                  <a:lnTo>
                    <a:pt x="110929" y="317854"/>
                  </a:lnTo>
                  <a:lnTo>
                    <a:pt x="95618" y="327481"/>
                  </a:lnTo>
                  <a:lnTo>
                    <a:pt x="36716" y="331554"/>
                  </a:lnTo>
                  <a:lnTo>
                    <a:pt x="35779" y="331556"/>
                  </a:lnTo>
                  <a:lnTo>
                    <a:pt x="35155" y="330234"/>
                  </a:lnTo>
                  <a:lnTo>
                    <a:pt x="34461" y="325239"/>
                  </a:lnTo>
                  <a:lnTo>
                    <a:pt x="32953" y="323377"/>
                  </a:lnTo>
                  <a:lnTo>
                    <a:pt x="23703" y="320144"/>
                  </a:lnTo>
                  <a:lnTo>
                    <a:pt x="16184" y="319799"/>
                  </a:lnTo>
                  <a:lnTo>
                    <a:pt x="14154" y="318428"/>
                  </a:lnTo>
                  <a:lnTo>
                    <a:pt x="12800" y="316191"/>
                  </a:lnTo>
                  <a:lnTo>
                    <a:pt x="11898" y="313376"/>
                  </a:lnTo>
                  <a:lnTo>
                    <a:pt x="907" y="295537"/>
                  </a:lnTo>
                  <a:lnTo>
                    <a:pt x="0" y="291670"/>
                  </a:lnTo>
                  <a:lnTo>
                    <a:pt x="719" y="287769"/>
                  </a:lnTo>
                  <a:lnTo>
                    <a:pt x="6728" y="274635"/>
                  </a:lnTo>
                  <a:lnTo>
                    <a:pt x="10419" y="255897"/>
                  </a:lnTo>
                  <a:lnTo>
                    <a:pt x="15971" y="245897"/>
                  </a:lnTo>
                  <a:lnTo>
                    <a:pt x="40053" y="224621"/>
                  </a:lnTo>
                  <a:lnTo>
                    <a:pt x="41973" y="220580"/>
                  </a:lnTo>
                  <a:lnTo>
                    <a:pt x="44575" y="217886"/>
                  </a:lnTo>
                  <a:lnTo>
                    <a:pt x="50995" y="214893"/>
                  </a:lnTo>
                  <a:lnTo>
                    <a:pt x="62047" y="213207"/>
                  </a:lnTo>
                  <a:lnTo>
                    <a:pt x="64573" y="211648"/>
                  </a:lnTo>
                  <a:lnTo>
                    <a:pt x="66257" y="209286"/>
                  </a:lnTo>
                  <a:lnTo>
                    <a:pt x="67379" y="206387"/>
                  </a:lnTo>
                  <a:lnTo>
                    <a:pt x="70774" y="204456"/>
                  </a:lnTo>
                  <a:lnTo>
                    <a:pt x="96250" y="201100"/>
                  </a:lnTo>
                  <a:lnTo>
                    <a:pt x="115290" y="200742"/>
                  </a:lnTo>
                  <a:lnTo>
                    <a:pt x="126521" y="204186"/>
                  </a:lnTo>
                  <a:lnTo>
                    <a:pt x="144510" y="217177"/>
                  </a:lnTo>
                  <a:lnTo>
                    <a:pt x="156783" y="234904"/>
                  </a:lnTo>
                  <a:lnTo>
                    <a:pt x="162477" y="256913"/>
                  </a:lnTo>
                  <a:lnTo>
                    <a:pt x="164847" y="315308"/>
                  </a:lnTo>
                  <a:lnTo>
                    <a:pt x="164874" y="319579"/>
                  </a:lnTo>
                  <a:lnTo>
                    <a:pt x="164874" y="313311"/>
                  </a:lnTo>
                  <a:lnTo>
                    <a:pt x="175678" y="275639"/>
                  </a:lnTo>
                  <a:lnTo>
                    <a:pt x="177777" y="254872"/>
                  </a:lnTo>
                  <a:lnTo>
                    <a:pt x="186989" y="209977"/>
                  </a:lnTo>
                  <a:lnTo>
                    <a:pt x="188538" y="151090"/>
                  </a:lnTo>
                  <a:lnTo>
                    <a:pt x="188685" y="93597"/>
                  </a:lnTo>
                  <a:lnTo>
                    <a:pt x="188687" y="36256"/>
                  </a:lnTo>
                  <a:lnTo>
                    <a:pt x="198938" y="23859"/>
                  </a:lnTo>
                  <a:lnTo>
                    <a:pt x="200448" y="11910"/>
                  </a:lnTo>
                  <a:lnTo>
                    <a:pt x="200580" y="0"/>
                  </a:lnTo>
                  <a:lnTo>
                    <a:pt x="200592" y="8596"/>
                  </a:lnTo>
                  <a:lnTo>
                    <a:pt x="208776" y="30130"/>
                  </a:lnTo>
                  <a:lnTo>
                    <a:pt x="212009" y="82600"/>
                  </a:lnTo>
                  <a:lnTo>
                    <a:pt x="212403" y="130688"/>
                  </a:lnTo>
                  <a:lnTo>
                    <a:pt x="212487" y="186323"/>
                  </a:lnTo>
                  <a:lnTo>
                    <a:pt x="221922" y="241095"/>
                  </a:lnTo>
                  <a:lnTo>
                    <a:pt x="223915" y="294435"/>
                  </a:lnTo>
                  <a:lnTo>
                    <a:pt x="224309" y="350048"/>
                  </a:lnTo>
                  <a:lnTo>
                    <a:pt x="225720" y="404827"/>
                  </a:lnTo>
                  <a:lnTo>
                    <a:pt x="236312" y="438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77" name="SMARTInkShape-184"/>
            <p:cNvSpPr/>
            <p:nvPr>
              <p:custDataLst>
                <p:tags r:id="rId44"/>
              </p:custDataLst>
            </p:nvPr>
          </p:nvSpPr>
          <p:spPr>
            <a:xfrm>
              <a:off x="2633635" y="2750344"/>
              <a:ext cx="149871" cy="165920"/>
            </a:xfrm>
            <a:custGeom>
              <a:avLst/>
              <a:gdLst/>
              <a:ahLst/>
              <a:cxnLst/>
              <a:rect l="0" t="0" r="0" b="0"/>
              <a:pathLst>
                <a:path w="149871" h="165920">
                  <a:moveTo>
                    <a:pt x="80990" y="0"/>
                  </a:moveTo>
                  <a:lnTo>
                    <a:pt x="80990" y="0"/>
                  </a:lnTo>
                  <a:lnTo>
                    <a:pt x="54167" y="0"/>
                  </a:lnTo>
                  <a:lnTo>
                    <a:pt x="45697" y="3528"/>
                  </a:lnTo>
                  <a:lnTo>
                    <a:pt x="41586" y="6320"/>
                  </a:lnTo>
                  <a:lnTo>
                    <a:pt x="29480" y="22892"/>
                  </a:lnTo>
                  <a:lnTo>
                    <a:pt x="2943" y="79528"/>
                  </a:lnTo>
                  <a:lnTo>
                    <a:pt x="0" y="98845"/>
                  </a:lnTo>
                  <a:lnTo>
                    <a:pt x="8104" y="144110"/>
                  </a:lnTo>
                  <a:lnTo>
                    <a:pt x="11233" y="148990"/>
                  </a:lnTo>
                  <a:lnTo>
                    <a:pt x="21765" y="157940"/>
                  </a:lnTo>
                  <a:lnTo>
                    <a:pt x="35265" y="162800"/>
                  </a:lnTo>
                  <a:lnTo>
                    <a:pt x="65490" y="165919"/>
                  </a:lnTo>
                  <a:lnTo>
                    <a:pt x="89039" y="160139"/>
                  </a:lnTo>
                  <a:lnTo>
                    <a:pt x="112773" y="150048"/>
                  </a:lnTo>
                  <a:lnTo>
                    <a:pt x="125102" y="139007"/>
                  </a:lnTo>
                  <a:lnTo>
                    <a:pt x="143796" y="110361"/>
                  </a:lnTo>
                  <a:lnTo>
                    <a:pt x="149870" y="87086"/>
                  </a:lnTo>
                  <a:lnTo>
                    <a:pt x="147763" y="71337"/>
                  </a:lnTo>
                  <a:lnTo>
                    <a:pt x="137629" y="36755"/>
                  </a:lnTo>
                  <a:lnTo>
                    <a:pt x="116709" y="11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78" name="SMARTInkShape-185"/>
            <p:cNvSpPr/>
            <p:nvPr>
              <p:custDataLst>
                <p:tags r:id="rId45"/>
              </p:custDataLst>
            </p:nvPr>
          </p:nvSpPr>
          <p:spPr>
            <a:xfrm>
              <a:off x="2952750" y="2751999"/>
              <a:ext cx="166689" cy="165032"/>
            </a:xfrm>
            <a:custGeom>
              <a:avLst/>
              <a:gdLst/>
              <a:ahLst/>
              <a:cxnLst/>
              <a:rect l="0" t="0" r="0" b="0"/>
              <a:pathLst>
                <a:path w="166689" h="165032">
                  <a:moveTo>
                    <a:pt x="0" y="10251"/>
                  </a:moveTo>
                  <a:lnTo>
                    <a:pt x="0" y="10251"/>
                  </a:lnTo>
                  <a:lnTo>
                    <a:pt x="0" y="0"/>
                  </a:lnTo>
                  <a:lnTo>
                    <a:pt x="0" y="53058"/>
                  </a:lnTo>
                  <a:lnTo>
                    <a:pt x="1323" y="110385"/>
                  </a:lnTo>
                  <a:lnTo>
                    <a:pt x="11171" y="152134"/>
                  </a:lnTo>
                  <a:lnTo>
                    <a:pt x="11906" y="165031"/>
                  </a:lnTo>
                  <a:lnTo>
                    <a:pt x="11906" y="143020"/>
                  </a:lnTo>
                  <a:lnTo>
                    <a:pt x="26605" y="85403"/>
                  </a:lnTo>
                  <a:lnTo>
                    <a:pt x="33918" y="72868"/>
                  </a:lnTo>
                  <a:lnTo>
                    <a:pt x="35561" y="59802"/>
                  </a:lnTo>
                  <a:lnTo>
                    <a:pt x="57730" y="35879"/>
                  </a:lnTo>
                  <a:lnTo>
                    <a:pt x="76863" y="26240"/>
                  </a:lnTo>
                  <a:lnTo>
                    <a:pt x="98888" y="22695"/>
                  </a:lnTo>
                  <a:lnTo>
                    <a:pt x="166688" y="221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79" name="SMARTInkShape-186"/>
            <p:cNvSpPr/>
            <p:nvPr>
              <p:custDataLst>
                <p:tags r:id="rId46"/>
              </p:custDataLst>
            </p:nvPr>
          </p:nvSpPr>
          <p:spPr>
            <a:xfrm>
              <a:off x="3286125" y="2740458"/>
              <a:ext cx="309564" cy="200337"/>
            </a:xfrm>
            <a:custGeom>
              <a:avLst/>
              <a:gdLst/>
              <a:ahLst/>
              <a:cxnLst/>
              <a:rect l="0" t="0" r="0" b="0"/>
              <a:pathLst>
                <a:path w="309564" h="200337">
                  <a:moveTo>
                    <a:pt x="23813" y="93230"/>
                  </a:moveTo>
                  <a:lnTo>
                    <a:pt x="23813" y="93230"/>
                  </a:lnTo>
                  <a:lnTo>
                    <a:pt x="17492" y="86909"/>
                  </a:lnTo>
                  <a:lnTo>
                    <a:pt x="16953" y="83724"/>
                  </a:lnTo>
                  <a:lnTo>
                    <a:pt x="17917" y="80278"/>
                  </a:lnTo>
                  <a:lnTo>
                    <a:pt x="22648" y="71563"/>
                  </a:lnTo>
                  <a:lnTo>
                    <a:pt x="23812" y="47274"/>
                  </a:lnTo>
                  <a:lnTo>
                    <a:pt x="23812" y="52420"/>
                  </a:lnTo>
                  <a:lnTo>
                    <a:pt x="20284" y="58776"/>
                  </a:lnTo>
                  <a:lnTo>
                    <a:pt x="17492" y="62323"/>
                  </a:lnTo>
                  <a:lnTo>
                    <a:pt x="14389" y="73320"/>
                  </a:lnTo>
                  <a:lnTo>
                    <a:pt x="12003" y="131746"/>
                  </a:lnTo>
                  <a:lnTo>
                    <a:pt x="10612" y="148592"/>
                  </a:lnTo>
                  <a:lnTo>
                    <a:pt x="491" y="185578"/>
                  </a:lnTo>
                  <a:lnTo>
                    <a:pt x="1" y="200336"/>
                  </a:lnTo>
                  <a:lnTo>
                    <a:pt x="0" y="144065"/>
                  </a:lnTo>
                  <a:lnTo>
                    <a:pt x="14698" y="90717"/>
                  </a:lnTo>
                  <a:lnTo>
                    <a:pt x="24640" y="72201"/>
                  </a:lnTo>
                  <a:lnTo>
                    <a:pt x="30795" y="62717"/>
                  </a:lnTo>
                  <a:lnTo>
                    <a:pt x="35070" y="48119"/>
                  </a:lnTo>
                  <a:lnTo>
                    <a:pt x="57726" y="23612"/>
                  </a:lnTo>
                  <a:lnTo>
                    <a:pt x="65317" y="22331"/>
                  </a:lnTo>
                  <a:lnTo>
                    <a:pt x="99266" y="21806"/>
                  </a:lnTo>
                  <a:lnTo>
                    <a:pt x="101896" y="23124"/>
                  </a:lnTo>
                  <a:lnTo>
                    <a:pt x="103650" y="25326"/>
                  </a:lnTo>
                  <a:lnTo>
                    <a:pt x="106921" y="31300"/>
                  </a:lnTo>
                  <a:lnTo>
                    <a:pt x="118511" y="44969"/>
                  </a:lnTo>
                  <a:lnTo>
                    <a:pt x="118899" y="51737"/>
                  </a:lnTo>
                  <a:lnTo>
                    <a:pt x="120276" y="53662"/>
                  </a:lnTo>
                  <a:lnTo>
                    <a:pt x="122518" y="54945"/>
                  </a:lnTo>
                  <a:lnTo>
                    <a:pt x="125335" y="55800"/>
                  </a:lnTo>
                  <a:lnTo>
                    <a:pt x="127213" y="57693"/>
                  </a:lnTo>
                  <a:lnTo>
                    <a:pt x="129299" y="63325"/>
                  </a:lnTo>
                  <a:lnTo>
                    <a:pt x="130969" y="122815"/>
                  </a:lnTo>
                  <a:lnTo>
                    <a:pt x="130969" y="128934"/>
                  </a:lnTo>
                  <a:lnTo>
                    <a:pt x="137290" y="122623"/>
                  </a:lnTo>
                  <a:lnTo>
                    <a:pt x="140393" y="115995"/>
                  </a:lnTo>
                  <a:lnTo>
                    <a:pt x="148705" y="94639"/>
                  </a:lnTo>
                  <a:lnTo>
                    <a:pt x="187887" y="37541"/>
                  </a:lnTo>
                  <a:lnTo>
                    <a:pt x="206630" y="19256"/>
                  </a:lnTo>
                  <a:lnTo>
                    <a:pt x="235153" y="2526"/>
                  </a:lnTo>
                  <a:lnTo>
                    <a:pt x="248269" y="0"/>
                  </a:lnTo>
                  <a:lnTo>
                    <a:pt x="252825" y="649"/>
                  </a:lnTo>
                  <a:lnTo>
                    <a:pt x="255863" y="2405"/>
                  </a:lnTo>
                  <a:lnTo>
                    <a:pt x="269320" y="18406"/>
                  </a:lnTo>
                  <a:lnTo>
                    <a:pt x="276478" y="33813"/>
                  </a:lnTo>
                  <a:lnTo>
                    <a:pt x="281629" y="41687"/>
                  </a:lnTo>
                  <a:lnTo>
                    <a:pt x="296849" y="83071"/>
                  </a:lnTo>
                  <a:lnTo>
                    <a:pt x="297656" y="141660"/>
                  </a:lnTo>
                  <a:lnTo>
                    <a:pt x="297656" y="176573"/>
                  </a:lnTo>
                  <a:lnTo>
                    <a:pt x="309563" y="1765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80" name="SMARTInkShape-187"/>
            <p:cNvSpPr/>
            <p:nvPr>
              <p:custDataLst>
                <p:tags r:id="rId47"/>
              </p:custDataLst>
            </p:nvPr>
          </p:nvSpPr>
          <p:spPr>
            <a:xfrm>
              <a:off x="3774281" y="2774156"/>
              <a:ext cx="11908" cy="202408"/>
            </a:xfrm>
            <a:custGeom>
              <a:avLst/>
              <a:gdLst/>
              <a:ahLst/>
              <a:cxnLst/>
              <a:rect l="0" t="0" r="0" b="0"/>
              <a:pathLst>
                <a:path w="11908" h="202408">
                  <a:moveTo>
                    <a:pt x="0" y="0"/>
                  </a:moveTo>
                  <a:lnTo>
                    <a:pt x="0" y="0"/>
                  </a:lnTo>
                  <a:lnTo>
                    <a:pt x="0" y="57618"/>
                  </a:lnTo>
                  <a:lnTo>
                    <a:pt x="0" y="113868"/>
                  </a:lnTo>
                  <a:lnTo>
                    <a:pt x="1323" y="126015"/>
                  </a:lnTo>
                  <a:lnTo>
                    <a:pt x="10803" y="162736"/>
                  </a:lnTo>
                  <a:lnTo>
                    <a:pt x="11907" y="2024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81" name="SMARTInkShape-188"/>
            <p:cNvSpPr/>
            <p:nvPr>
              <p:custDataLst>
                <p:tags r:id="rId48"/>
              </p:custDataLst>
            </p:nvPr>
          </p:nvSpPr>
          <p:spPr>
            <a:xfrm>
              <a:off x="3810000" y="2643188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82" name="SMARTInkShape-189"/>
            <p:cNvSpPr/>
            <p:nvPr>
              <p:custDataLst>
                <p:tags r:id="rId49"/>
              </p:custDataLst>
            </p:nvPr>
          </p:nvSpPr>
          <p:spPr>
            <a:xfrm>
              <a:off x="3988594" y="2774169"/>
              <a:ext cx="345282" cy="226207"/>
            </a:xfrm>
            <a:custGeom>
              <a:avLst/>
              <a:gdLst/>
              <a:ahLst/>
              <a:cxnLst/>
              <a:rect l="0" t="0" r="0" b="0"/>
              <a:pathLst>
                <a:path w="345282" h="226207">
                  <a:moveTo>
                    <a:pt x="23812" y="47612"/>
                  </a:moveTo>
                  <a:lnTo>
                    <a:pt x="23812" y="47612"/>
                  </a:lnTo>
                  <a:lnTo>
                    <a:pt x="23812" y="35851"/>
                  </a:lnTo>
                  <a:lnTo>
                    <a:pt x="17492" y="35749"/>
                  </a:lnTo>
                  <a:lnTo>
                    <a:pt x="15630" y="38381"/>
                  </a:lnTo>
                  <a:lnTo>
                    <a:pt x="12396" y="62533"/>
                  </a:lnTo>
                  <a:lnTo>
                    <a:pt x="11949" y="80895"/>
                  </a:lnTo>
                  <a:lnTo>
                    <a:pt x="3732" y="92355"/>
                  </a:lnTo>
                  <a:lnTo>
                    <a:pt x="1659" y="99689"/>
                  </a:lnTo>
                  <a:lnTo>
                    <a:pt x="43" y="157769"/>
                  </a:lnTo>
                  <a:lnTo>
                    <a:pt x="0" y="190460"/>
                  </a:lnTo>
                  <a:lnTo>
                    <a:pt x="8182" y="171471"/>
                  </a:lnTo>
                  <a:lnTo>
                    <a:pt x="21112" y="118866"/>
                  </a:lnTo>
                  <a:lnTo>
                    <a:pt x="23935" y="104416"/>
                  </a:lnTo>
                  <a:lnTo>
                    <a:pt x="51753" y="51088"/>
                  </a:lnTo>
                  <a:lnTo>
                    <a:pt x="80996" y="14439"/>
                  </a:lnTo>
                  <a:lnTo>
                    <a:pt x="85828" y="13025"/>
                  </a:lnTo>
                  <a:lnTo>
                    <a:pt x="93389" y="12117"/>
                  </a:lnTo>
                  <a:lnTo>
                    <a:pt x="105338" y="1662"/>
                  </a:lnTo>
                  <a:lnTo>
                    <a:pt x="117248" y="134"/>
                  </a:lnTo>
                  <a:lnTo>
                    <a:pt x="129154" y="0"/>
                  </a:lnTo>
                  <a:lnTo>
                    <a:pt x="147381" y="16560"/>
                  </a:lnTo>
                  <a:lnTo>
                    <a:pt x="151492" y="24110"/>
                  </a:lnTo>
                  <a:lnTo>
                    <a:pt x="154642" y="31875"/>
                  </a:lnTo>
                  <a:lnTo>
                    <a:pt x="160452" y="39736"/>
                  </a:lnTo>
                  <a:lnTo>
                    <a:pt x="164840" y="64240"/>
                  </a:lnTo>
                  <a:lnTo>
                    <a:pt x="166639" y="121073"/>
                  </a:lnTo>
                  <a:lnTo>
                    <a:pt x="166673" y="134348"/>
                  </a:lnTo>
                  <a:lnTo>
                    <a:pt x="165355" y="137186"/>
                  </a:lnTo>
                  <a:lnTo>
                    <a:pt x="163153" y="139078"/>
                  </a:lnTo>
                  <a:lnTo>
                    <a:pt x="160363" y="140340"/>
                  </a:lnTo>
                  <a:lnTo>
                    <a:pt x="158502" y="142503"/>
                  </a:lnTo>
                  <a:lnTo>
                    <a:pt x="154782" y="154764"/>
                  </a:lnTo>
                  <a:lnTo>
                    <a:pt x="161102" y="148446"/>
                  </a:lnTo>
                  <a:lnTo>
                    <a:pt x="164205" y="141816"/>
                  </a:lnTo>
                  <a:lnTo>
                    <a:pt x="165032" y="138196"/>
                  </a:lnTo>
                  <a:lnTo>
                    <a:pt x="197702" y="86820"/>
                  </a:lnTo>
                  <a:lnTo>
                    <a:pt x="218184" y="47239"/>
                  </a:lnTo>
                  <a:lnTo>
                    <a:pt x="236479" y="26482"/>
                  </a:lnTo>
                  <a:lnTo>
                    <a:pt x="251063" y="18377"/>
                  </a:lnTo>
                  <a:lnTo>
                    <a:pt x="265042" y="13452"/>
                  </a:lnTo>
                  <a:lnTo>
                    <a:pt x="275665" y="6853"/>
                  </a:lnTo>
                  <a:lnTo>
                    <a:pt x="281672" y="5888"/>
                  </a:lnTo>
                  <a:lnTo>
                    <a:pt x="311687" y="10841"/>
                  </a:lnTo>
                  <a:lnTo>
                    <a:pt x="320649" y="14954"/>
                  </a:lnTo>
                  <a:lnTo>
                    <a:pt x="337181" y="28373"/>
                  </a:lnTo>
                  <a:lnTo>
                    <a:pt x="341682" y="39502"/>
                  </a:lnTo>
                  <a:lnTo>
                    <a:pt x="345253" y="95175"/>
                  </a:lnTo>
                  <a:lnTo>
                    <a:pt x="345281" y="146976"/>
                  </a:lnTo>
                  <a:lnTo>
                    <a:pt x="333593" y="202177"/>
                  </a:lnTo>
                  <a:lnTo>
                    <a:pt x="333418" y="211905"/>
                  </a:lnTo>
                  <a:lnTo>
                    <a:pt x="345281" y="2262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83" name="SMARTInkShape-190"/>
            <p:cNvSpPr/>
            <p:nvPr>
              <p:custDataLst>
                <p:tags r:id="rId50"/>
              </p:custDataLst>
            </p:nvPr>
          </p:nvSpPr>
          <p:spPr>
            <a:xfrm>
              <a:off x="4431617" y="2810365"/>
              <a:ext cx="151555" cy="178038"/>
            </a:xfrm>
            <a:custGeom>
              <a:avLst/>
              <a:gdLst/>
              <a:ahLst/>
              <a:cxnLst/>
              <a:rect l="0" t="0" r="0" b="0"/>
              <a:pathLst>
                <a:path w="151555" h="178038">
                  <a:moveTo>
                    <a:pt x="68946" y="11416"/>
                  </a:moveTo>
                  <a:lnTo>
                    <a:pt x="68946" y="11416"/>
                  </a:lnTo>
                  <a:lnTo>
                    <a:pt x="68946" y="1165"/>
                  </a:lnTo>
                  <a:lnTo>
                    <a:pt x="67623" y="613"/>
                  </a:lnTo>
                  <a:lnTo>
                    <a:pt x="62625" y="0"/>
                  </a:lnTo>
                  <a:lnTo>
                    <a:pt x="55994" y="3256"/>
                  </a:lnTo>
                  <a:lnTo>
                    <a:pt x="18945" y="37762"/>
                  </a:lnTo>
                  <a:lnTo>
                    <a:pt x="5918" y="63320"/>
                  </a:lnTo>
                  <a:lnTo>
                    <a:pt x="0" y="89707"/>
                  </a:lnTo>
                  <a:lnTo>
                    <a:pt x="2143" y="106184"/>
                  </a:lnTo>
                  <a:lnTo>
                    <a:pt x="11103" y="144967"/>
                  </a:lnTo>
                  <a:lnTo>
                    <a:pt x="21630" y="155880"/>
                  </a:lnTo>
                  <a:lnTo>
                    <a:pt x="52711" y="175543"/>
                  </a:lnTo>
                  <a:lnTo>
                    <a:pt x="62078" y="177345"/>
                  </a:lnTo>
                  <a:lnTo>
                    <a:pt x="78594" y="178037"/>
                  </a:lnTo>
                  <a:lnTo>
                    <a:pt x="121140" y="144663"/>
                  </a:lnTo>
                  <a:lnTo>
                    <a:pt x="143908" y="109890"/>
                  </a:lnTo>
                  <a:lnTo>
                    <a:pt x="151185" y="64953"/>
                  </a:lnTo>
                  <a:lnTo>
                    <a:pt x="151554" y="59014"/>
                  </a:lnTo>
                  <a:lnTo>
                    <a:pt x="148434" y="48887"/>
                  </a:lnTo>
                  <a:lnTo>
                    <a:pt x="128477" y="114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84" name="SMARTInkShape-191"/>
            <p:cNvSpPr/>
            <p:nvPr>
              <p:custDataLst>
                <p:tags r:id="rId51"/>
              </p:custDataLst>
            </p:nvPr>
          </p:nvSpPr>
          <p:spPr>
            <a:xfrm>
              <a:off x="4667466" y="2821781"/>
              <a:ext cx="153852" cy="238126"/>
            </a:xfrm>
            <a:custGeom>
              <a:avLst/>
              <a:gdLst/>
              <a:ahLst/>
              <a:cxnLst/>
              <a:rect l="0" t="0" r="0" b="0"/>
              <a:pathLst>
                <a:path w="153852" h="238126">
                  <a:moveTo>
                    <a:pt x="118847" y="0"/>
                  </a:moveTo>
                  <a:lnTo>
                    <a:pt x="118847" y="0"/>
                  </a:lnTo>
                  <a:lnTo>
                    <a:pt x="68304" y="0"/>
                  </a:lnTo>
                  <a:lnTo>
                    <a:pt x="35662" y="0"/>
                  </a:lnTo>
                  <a:lnTo>
                    <a:pt x="25431" y="3528"/>
                  </a:lnTo>
                  <a:lnTo>
                    <a:pt x="8084" y="16572"/>
                  </a:lnTo>
                  <a:lnTo>
                    <a:pt x="3473" y="24123"/>
                  </a:lnTo>
                  <a:lnTo>
                    <a:pt x="270" y="35515"/>
                  </a:lnTo>
                  <a:lnTo>
                    <a:pt x="0" y="41361"/>
                  </a:lnTo>
                  <a:lnTo>
                    <a:pt x="1251" y="43449"/>
                  </a:lnTo>
                  <a:lnTo>
                    <a:pt x="3408" y="44841"/>
                  </a:lnTo>
                  <a:lnTo>
                    <a:pt x="6169" y="45769"/>
                  </a:lnTo>
                  <a:lnTo>
                    <a:pt x="8009" y="47711"/>
                  </a:lnTo>
                  <a:lnTo>
                    <a:pt x="10054" y="53396"/>
                  </a:lnTo>
                  <a:lnTo>
                    <a:pt x="11922" y="55441"/>
                  </a:lnTo>
                  <a:lnTo>
                    <a:pt x="17526" y="57714"/>
                  </a:lnTo>
                  <a:lnTo>
                    <a:pt x="19549" y="59643"/>
                  </a:lnTo>
                  <a:lnTo>
                    <a:pt x="21798" y="65313"/>
                  </a:lnTo>
                  <a:lnTo>
                    <a:pt x="23721" y="67355"/>
                  </a:lnTo>
                  <a:lnTo>
                    <a:pt x="40011" y="77221"/>
                  </a:lnTo>
                  <a:lnTo>
                    <a:pt x="95365" y="121926"/>
                  </a:lnTo>
                  <a:lnTo>
                    <a:pt x="125260" y="150945"/>
                  </a:lnTo>
                  <a:lnTo>
                    <a:pt x="150948" y="189695"/>
                  </a:lnTo>
                  <a:lnTo>
                    <a:pt x="153851" y="206216"/>
                  </a:lnTo>
                  <a:lnTo>
                    <a:pt x="152766" y="208915"/>
                  </a:lnTo>
                  <a:lnTo>
                    <a:pt x="150720" y="210714"/>
                  </a:lnTo>
                  <a:lnTo>
                    <a:pt x="144919" y="212713"/>
                  </a:lnTo>
                  <a:lnTo>
                    <a:pt x="110864" y="215594"/>
                  </a:lnTo>
                  <a:lnTo>
                    <a:pt x="95025" y="223728"/>
                  </a:lnTo>
                  <a:lnTo>
                    <a:pt x="49125" y="226218"/>
                  </a:lnTo>
                  <a:lnTo>
                    <a:pt x="48553" y="227541"/>
                  </a:lnTo>
                  <a:lnTo>
                    <a:pt x="47409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grpSp>
        <p:nvGrpSpPr>
          <p:cNvPr id="7288" name="SMARTInkShape-Group123"/>
          <p:cNvGrpSpPr/>
          <p:nvPr/>
        </p:nvGrpSpPr>
        <p:grpSpPr>
          <a:xfrm>
            <a:off x="7489031" y="2312688"/>
            <a:ext cx="500064" cy="429339"/>
            <a:chOff x="7489031" y="2312688"/>
            <a:chExt cx="500064" cy="429339"/>
          </a:xfrm>
        </p:grpSpPr>
        <p:sp>
          <p:nvSpPr>
            <p:cNvPr id="7286" name="SMARTInkShape-192"/>
            <p:cNvSpPr/>
            <p:nvPr>
              <p:custDataLst>
                <p:tags r:id="rId41"/>
              </p:custDataLst>
            </p:nvPr>
          </p:nvSpPr>
          <p:spPr>
            <a:xfrm>
              <a:off x="7489031" y="2312688"/>
              <a:ext cx="285751" cy="342407"/>
            </a:xfrm>
            <a:custGeom>
              <a:avLst/>
              <a:gdLst/>
              <a:ahLst/>
              <a:cxnLst/>
              <a:rect l="0" t="0" r="0" b="0"/>
              <a:pathLst>
                <a:path w="285751" h="342407">
                  <a:moveTo>
                    <a:pt x="0" y="44750"/>
                  </a:moveTo>
                  <a:lnTo>
                    <a:pt x="0" y="44750"/>
                  </a:lnTo>
                  <a:lnTo>
                    <a:pt x="0" y="100324"/>
                  </a:lnTo>
                  <a:lnTo>
                    <a:pt x="0" y="158740"/>
                  </a:lnTo>
                  <a:lnTo>
                    <a:pt x="0" y="214902"/>
                  </a:lnTo>
                  <a:lnTo>
                    <a:pt x="0" y="262527"/>
                  </a:lnTo>
                  <a:lnTo>
                    <a:pt x="3528" y="270744"/>
                  </a:lnTo>
                  <a:lnTo>
                    <a:pt x="8183" y="278806"/>
                  </a:lnTo>
                  <a:lnTo>
                    <a:pt x="11171" y="294761"/>
                  </a:lnTo>
                  <a:lnTo>
                    <a:pt x="11905" y="340544"/>
                  </a:lnTo>
                  <a:lnTo>
                    <a:pt x="13229" y="341165"/>
                  </a:lnTo>
                  <a:lnTo>
                    <a:pt x="23809" y="342405"/>
                  </a:lnTo>
                  <a:lnTo>
                    <a:pt x="23813" y="286831"/>
                  </a:lnTo>
                  <a:lnTo>
                    <a:pt x="23813" y="228415"/>
                  </a:lnTo>
                  <a:lnTo>
                    <a:pt x="25136" y="195414"/>
                  </a:lnTo>
                  <a:lnTo>
                    <a:pt x="40385" y="146970"/>
                  </a:lnTo>
                  <a:lnTo>
                    <a:pt x="50200" y="90810"/>
                  </a:lnTo>
                  <a:lnTo>
                    <a:pt x="62240" y="46702"/>
                  </a:lnTo>
                  <a:lnTo>
                    <a:pt x="87471" y="6831"/>
                  </a:lnTo>
                  <a:lnTo>
                    <a:pt x="95321" y="1439"/>
                  </a:lnTo>
                  <a:lnTo>
                    <a:pt x="99266" y="0"/>
                  </a:lnTo>
                  <a:lnTo>
                    <a:pt x="103219" y="365"/>
                  </a:lnTo>
                  <a:lnTo>
                    <a:pt x="111139" y="4297"/>
                  </a:lnTo>
                  <a:lnTo>
                    <a:pt x="113781" y="7198"/>
                  </a:lnTo>
                  <a:lnTo>
                    <a:pt x="124688" y="37828"/>
                  </a:lnTo>
                  <a:lnTo>
                    <a:pt x="130417" y="92077"/>
                  </a:lnTo>
                  <a:lnTo>
                    <a:pt x="130947" y="149681"/>
                  </a:lnTo>
                  <a:lnTo>
                    <a:pt x="127435" y="186965"/>
                  </a:lnTo>
                  <a:lnTo>
                    <a:pt x="118843" y="245746"/>
                  </a:lnTo>
                  <a:lnTo>
                    <a:pt x="107204" y="294495"/>
                  </a:lnTo>
                  <a:lnTo>
                    <a:pt x="107157" y="235241"/>
                  </a:lnTo>
                  <a:lnTo>
                    <a:pt x="107157" y="231275"/>
                  </a:lnTo>
                  <a:lnTo>
                    <a:pt x="110684" y="223341"/>
                  </a:lnTo>
                  <a:lnTo>
                    <a:pt x="113477" y="219373"/>
                  </a:lnTo>
                  <a:lnTo>
                    <a:pt x="131278" y="164204"/>
                  </a:lnTo>
                  <a:lnTo>
                    <a:pt x="146905" y="109944"/>
                  </a:lnTo>
                  <a:lnTo>
                    <a:pt x="165089" y="76561"/>
                  </a:lnTo>
                  <a:lnTo>
                    <a:pt x="204231" y="31580"/>
                  </a:lnTo>
                  <a:lnTo>
                    <a:pt x="216888" y="25667"/>
                  </a:lnTo>
                  <a:lnTo>
                    <a:pt x="240251" y="21871"/>
                  </a:lnTo>
                  <a:lnTo>
                    <a:pt x="244834" y="24206"/>
                  </a:lnTo>
                  <a:lnTo>
                    <a:pt x="253455" y="33855"/>
                  </a:lnTo>
                  <a:lnTo>
                    <a:pt x="273773" y="82169"/>
                  </a:lnTo>
                  <a:lnTo>
                    <a:pt x="280427" y="109006"/>
                  </a:lnTo>
                  <a:lnTo>
                    <a:pt x="284173" y="166094"/>
                  </a:lnTo>
                  <a:lnTo>
                    <a:pt x="285283" y="217699"/>
                  </a:lnTo>
                  <a:lnTo>
                    <a:pt x="285750" y="342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87" name="SMARTInkShape-193"/>
            <p:cNvSpPr/>
            <p:nvPr>
              <p:custDataLst>
                <p:tags r:id="rId42"/>
              </p:custDataLst>
            </p:nvPr>
          </p:nvSpPr>
          <p:spPr>
            <a:xfrm>
              <a:off x="7834490" y="2417523"/>
              <a:ext cx="154605" cy="324504"/>
            </a:xfrm>
            <a:custGeom>
              <a:avLst/>
              <a:gdLst/>
              <a:ahLst/>
              <a:cxnLst/>
              <a:rect l="0" t="0" r="0" b="0"/>
              <a:pathLst>
                <a:path w="154605" h="324504">
                  <a:moveTo>
                    <a:pt x="23635" y="213758"/>
                  </a:moveTo>
                  <a:lnTo>
                    <a:pt x="23635" y="213758"/>
                  </a:lnTo>
                  <a:lnTo>
                    <a:pt x="40207" y="213758"/>
                  </a:lnTo>
                  <a:lnTo>
                    <a:pt x="47757" y="210230"/>
                  </a:lnTo>
                  <a:lnTo>
                    <a:pt x="51622" y="207438"/>
                  </a:lnTo>
                  <a:lnTo>
                    <a:pt x="87140" y="156273"/>
                  </a:lnTo>
                  <a:lnTo>
                    <a:pt x="101688" y="117883"/>
                  </a:lnTo>
                  <a:lnTo>
                    <a:pt x="106514" y="60348"/>
                  </a:lnTo>
                  <a:lnTo>
                    <a:pt x="106918" y="32422"/>
                  </a:lnTo>
                  <a:lnTo>
                    <a:pt x="103424" y="23803"/>
                  </a:lnTo>
                  <a:lnTo>
                    <a:pt x="96722" y="13812"/>
                  </a:lnTo>
                  <a:lnTo>
                    <a:pt x="95562" y="5760"/>
                  </a:lnTo>
                  <a:lnTo>
                    <a:pt x="94076" y="3655"/>
                  </a:lnTo>
                  <a:lnTo>
                    <a:pt x="91763" y="2252"/>
                  </a:lnTo>
                  <a:lnTo>
                    <a:pt x="82185" y="277"/>
                  </a:lnTo>
                  <a:lnTo>
                    <a:pt x="78543" y="0"/>
                  </a:lnTo>
                  <a:lnTo>
                    <a:pt x="60777" y="5931"/>
                  </a:lnTo>
                  <a:lnTo>
                    <a:pt x="45077" y="16066"/>
                  </a:lnTo>
                  <a:lnTo>
                    <a:pt x="25726" y="40089"/>
                  </a:lnTo>
                  <a:lnTo>
                    <a:pt x="17949" y="61166"/>
                  </a:lnTo>
                  <a:lnTo>
                    <a:pt x="4365" y="117473"/>
                  </a:lnTo>
                  <a:lnTo>
                    <a:pt x="421" y="167826"/>
                  </a:lnTo>
                  <a:lnTo>
                    <a:pt x="0" y="214995"/>
                  </a:lnTo>
                  <a:lnTo>
                    <a:pt x="3428" y="237679"/>
                  </a:lnTo>
                  <a:lnTo>
                    <a:pt x="33375" y="294629"/>
                  </a:lnTo>
                  <a:lnTo>
                    <a:pt x="38066" y="303391"/>
                  </a:lnTo>
                  <a:lnTo>
                    <a:pt x="53861" y="316654"/>
                  </a:lnTo>
                  <a:lnTo>
                    <a:pt x="63629" y="322043"/>
                  </a:lnTo>
                  <a:lnTo>
                    <a:pt x="81539" y="324503"/>
                  </a:lnTo>
                  <a:lnTo>
                    <a:pt x="154604" y="297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grpSp>
        <p:nvGrpSpPr>
          <p:cNvPr id="7291" name="SMARTInkShape-Group124"/>
          <p:cNvGrpSpPr/>
          <p:nvPr/>
        </p:nvGrpSpPr>
        <p:grpSpPr>
          <a:xfrm>
            <a:off x="1702599" y="4060035"/>
            <a:ext cx="583402" cy="497263"/>
            <a:chOff x="1702599" y="4060035"/>
            <a:chExt cx="583402" cy="497263"/>
          </a:xfrm>
        </p:grpSpPr>
        <p:sp>
          <p:nvSpPr>
            <p:cNvPr id="7289" name="SMARTInkShape-194"/>
            <p:cNvSpPr/>
            <p:nvPr>
              <p:custDataLst>
                <p:tags r:id="rId39"/>
              </p:custDataLst>
            </p:nvPr>
          </p:nvSpPr>
          <p:spPr>
            <a:xfrm>
              <a:off x="1702599" y="4060035"/>
              <a:ext cx="190495" cy="497263"/>
            </a:xfrm>
            <a:custGeom>
              <a:avLst/>
              <a:gdLst/>
              <a:ahLst/>
              <a:cxnLst/>
              <a:rect l="0" t="0" r="0" b="0"/>
              <a:pathLst>
                <a:path w="190495" h="497263">
                  <a:moveTo>
                    <a:pt x="107151" y="11903"/>
                  </a:moveTo>
                  <a:lnTo>
                    <a:pt x="107151" y="11903"/>
                  </a:lnTo>
                  <a:lnTo>
                    <a:pt x="107151" y="1651"/>
                  </a:lnTo>
                  <a:lnTo>
                    <a:pt x="105828" y="1100"/>
                  </a:lnTo>
                  <a:lnTo>
                    <a:pt x="67300" y="0"/>
                  </a:lnTo>
                  <a:lnTo>
                    <a:pt x="59453" y="3525"/>
                  </a:lnTo>
                  <a:lnTo>
                    <a:pt x="7932" y="51608"/>
                  </a:lnTo>
                  <a:lnTo>
                    <a:pt x="3522" y="63063"/>
                  </a:lnTo>
                  <a:lnTo>
                    <a:pt x="0" y="112909"/>
                  </a:lnTo>
                  <a:lnTo>
                    <a:pt x="1321" y="114959"/>
                  </a:lnTo>
                  <a:lnTo>
                    <a:pt x="3525" y="116326"/>
                  </a:lnTo>
                  <a:lnTo>
                    <a:pt x="6317" y="117236"/>
                  </a:lnTo>
                  <a:lnTo>
                    <a:pt x="8178" y="119167"/>
                  </a:lnTo>
                  <a:lnTo>
                    <a:pt x="14693" y="131770"/>
                  </a:lnTo>
                  <a:lnTo>
                    <a:pt x="57239" y="184483"/>
                  </a:lnTo>
                  <a:lnTo>
                    <a:pt x="77075" y="205619"/>
                  </a:lnTo>
                  <a:lnTo>
                    <a:pt x="107482" y="232338"/>
                  </a:lnTo>
                  <a:lnTo>
                    <a:pt x="141854" y="285239"/>
                  </a:lnTo>
                  <a:lnTo>
                    <a:pt x="180843" y="341279"/>
                  </a:lnTo>
                  <a:lnTo>
                    <a:pt x="187635" y="358792"/>
                  </a:lnTo>
                  <a:lnTo>
                    <a:pt x="190492" y="417448"/>
                  </a:lnTo>
                  <a:lnTo>
                    <a:pt x="190494" y="426414"/>
                  </a:lnTo>
                  <a:lnTo>
                    <a:pt x="180989" y="445873"/>
                  </a:lnTo>
                  <a:lnTo>
                    <a:pt x="173923" y="455251"/>
                  </a:lnTo>
                  <a:lnTo>
                    <a:pt x="140495" y="480114"/>
                  </a:lnTo>
                  <a:lnTo>
                    <a:pt x="128144" y="484580"/>
                  </a:lnTo>
                  <a:lnTo>
                    <a:pt x="115158" y="487887"/>
                  </a:lnTo>
                  <a:lnTo>
                    <a:pt x="96043" y="497262"/>
                  </a:lnTo>
                  <a:lnTo>
                    <a:pt x="59526" y="488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90" name="SMARTInkShape-195"/>
            <p:cNvSpPr/>
            <p:nvPr>
              <p:custDataLst>
                <p:tags r:id="rId40"/>
              </p:custDataLst>
            </p:nvPr>
          </p:nvSpPr>
          <p:spPr>
            <a:xfrm>
              <a:off x="2107406" y="4383347"/>
              <a:ext cx="178595" cy="164780"/>
            </a:xfrm>
            <a:custGeom>
              <a:avLst/>
              <a:gdLst/>
              <a:ahLst/>
              <a:cxnLst/>
              <a:rect l="0" t="0" r="0" b="0"/>
              <a:pathLst>
                <a:path w="178595" h="164780">
                  <a:moveTo>
                    <a:pt x="0" y="81497"/>
                  </a:moveTo>
                  <a:lnTo>
                    <a:pt x="0" y="81497"/>
                  </a:lnTo>
                  <a:lnTo>
                    <a:pt x="57793" y="81497"/>
                  </a:lnTo>
                  <a:lnTo>
                    <a:pt x="62341" y="81497"/>
                  </a:lnTo>
                  <a:lnTo>
                    <a:pt x="70922" y="77969"/>
                  </a:lnTo>
                  <a:lnTo>
                    <a:pt x="79146" y="73314"/>
                  </a:lnTo>
                  <a:lnTo>
                    <a:pt x="91214" y="69371"/>
                  </a:lnTo>
                  <a:lnTo>
                    <a:pt x="99189" y="63760"/>
                  </a:lnTo>
                  <a:lnTo>
                    <a:pt x="103615" y="56857"/>
                  </a:lnTo>
                  <a:lnTo>
                    <a:pt x="106949" y="46426"/>
                  </a:lnTo>
                  <a:lnTo>
                    <a:pt x="107151" y="28058"/>
                  </a:lnTo>
                  <a:lnTo>
                    <a:pt x="103626" y="21146"/>
                  </a:lnTo>
                  <a:lnTo>
                    <a:pt x="96905" y="12249"/>
                  </a:lnTo>
                  <a:lnTo>
                    <a:pt x="77889" y="2309"/>
                  </a:lnTo>
                  <a:lnTo>
                    <a:pt x="68572" y="0"/>
                  </a:lnTo>
                  <a:lnTo>
                    <a:pt x="64236" y="707"/>
                  </a:lnTo>
                  <a:lnTo>
                    <a:pt x="55890" y="5021"/>
                  </a:lnTo>
                  <a:lnTo>
                    <a:pt x="20941" y="30073"/>
                  </a:lnTo>
                  <a:lnTo>
                    <a:pt x="12259" y="45088"/>
                  </a:lnTo>
                  <a:lnTo>
                    <a:pt x="12011" y="51894"/>
                  </a:lnTo>
                  <a:lnTo>
                    <a:pt x="8425" y="58638"/>
                  </a:lnTo>
                  <a:lnTo>
                    <a:pt x="1664" y="67427"/>
                  </a:lnTo>
                  <a:lnTo>
                    <a:pt x="146" y="79652"/>
                  </a:lnTo>
                  <a:lnTo>
                    <a:pt x="8212" y="91960"/>
                  </a:lnTo>
                  <a:lnTo>
                    <a:pt x="12135" y="109880"/>
                  </a:lnTo>
                  <a:lnTo>
                    <a:pt x="24642" y="128456"/>
                  </a:lnTo>
                  <a:lnTo>
                    <a:pt x="33442" y="136764"/>
                  </a:lnTo>
                  <a:lnTo>
                    <a:pt x="67721" y="159523"/>
                  </a:lnTo>
                  <a:lnTo>
                    <a:pt x="97423" y="164140"/>
                  </a:lnTo>
                  <a:lnTo>
                    <a:pt x="133125" y="164779"/>
                  </a:lnTo>
                  <a:lnTo>
                    <a:pt x="178594" y="152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grpSp>
        <p:nvGrpSpPr>
          <p:cNvPr id="7301" name="SMARTInkShape-Group125"/>
          <p:cNvGrpSpPr/>
          <p:nvPr/>
        </p:nvGrpSpPr>
        <p:grpSpPr>
          <a:xfrm>
            <a:off x="2881313" y="4274344"/>
            <a:ext cx="2262188" cy="726282"/>
            <a:chOff x="2881313" y="4274344"/>
            <a:chExt cx="2262188" cy="726282"/>
          </a:xfrm>
        </p:grpSpPr>
        <p:sp>
          <p:nvSpPr>
            <p:cNvPr id="7292" name="SMARTInkShape-196"/>
            <p:cNvSpPr/>
            <p:nvPr>
              <p:custDataLst>
                <p:tags r:id="rId30"/>
              </p:custDataLst>
            </p:nvPr>
          </p:nvSpPr>
          <p:spPr>
            <a:xfrm>
              <a:off x="2881313" y="4274344"/>
              <a:ext cx="71438" cy="381001"/>
            </a:xfrm>
            <a:custGeom>
              <a:avLst/>
              <a:gdLst/>
              <a:ahLst/>
              <a:cxnLst/>
              <a:rect l="0" t="0" r="0" b="0"/>
              <a:pathLst>
                <a:path w="71438" h="381001">
                  <a:moveTo>
                    <a:pt x="0" y="0"/>
                  </a:moveTo>
                  <a:lnTo>
                    <a:pt x="0" y="0"/>
                  </a:lnTo>
                  <a:lnTo>
                    <a:pt x="6320" y="6320"/>
                  </a:lnTo>
                  <a:lnTo>
                    <a:pt x="9423" y="12951"/>
                  </a:lnTo>
                  <a:lnTo>
                    <a:pt x="11863" y="68183"/>
                  </a:lnTo>
                  <a:lnTo>
                    <a:pt x="13220" y="91177"/>
                  </a:lnTo>
                  <a:lnTo>
                    <a:pt x="22156" y="127509"/>
                  </a:lnTo>
                  <a:lnTo>
                    <a:pt x="25038" y="183915"/>
                  </a:lnTo>
                  <a:lnTo>
                    <a:pt x="35572" y="242233"/>
                  </a:lnTo>
                  <a:lnTo>
                    <a:pt x="35705" y="265918"/>
                  </a:lnTo>
                  <a:lnTo>
                    <a:pt x="39241" y="273849"/>
                  </a:lnTo>
                  <a:lnTo>
                    <a:pt x="42035" y="277816"/>
                  </a:lnTo>
                  <a:lnTo>
                    <a:pt x="50417" y="307080"/>
                  </a:lnTo>
                  <a:lnTo>
                    <a:pt x="53454" y="311877"/>
                  </a:lnTo>
                  <a:lnTo>
                    <a:pt x="57730" y="331268"/>
                  </a:lnTo>
                  <a:lnTo>
                    <a:pt x="60498" y="352019"/>
                  </a:lnTo>
                  <a:lnTo>
                    <a:pt x="69735" y="366584"/>
                  </a:lnTo>
                  <a:lnTo>
                    <a:pt x="71437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93" name="SMARTInkShape-197"/>
            <p:cNvSpPr/>
            <p:nvPr>
              <p:custDataLst>
                <p:tags r:id="rId31"/>
              </p:custDataLst>
            </p:nvPr>
          </p:nvSpPr>
          <p:spPr>
            <a:xfrm>
              <a:off x="3119438" y="4500725"/>
              <a:ext cx="119063" cy="202245"/>
            </a:xfrm>
            <a:custGeom>
              <a:avLst/>
              <a:gdLst/>
              <a:ahLst/>
              <a:cxnLst/>
              <a:rect l="0" t="0" r="0" b="0"/>
              <a:pathLst>
                <a:path w="119063" h="202245">
                  <a:moveTo>
                    <a:pt x="0" y="83181"/>
                  </a:moveTo>
                  <a:lnTo>
                    <a:pt x="0" y="83181"/>
                  </a:lnTo>
                  <a:lnTo>
                    <a:pt x="0" y="72930"/>
                  </a:lnTo>
                  <a:lnTo>
                    <a:pt x="1322" y="72378"/>
                  </a:lnTo>
                  <a:lnTo>
                    <a:pt x="20308" y="70049"/>
                  </a:lnTo>
                  <a:lnTo>
                    <a:pt x="70963" y="35693"/>
                  </a:lnTo>
                  <a:lnTo>
                    <a:pt x="76959" y="29884"/>
                  </a:lnTo>
                  <a:lnTo>
                    <a:pt x="80506" y="22893"/>
                  </a:lnTo>
                  <a:lnTo>
                    <a:pt x="83294" y="1686"/>
                  </a:lnTo>
                  <a:lnTo>
                    <a:pt x="81988" y="1070"/>
                  </a:lnTo>
                  <a:lnTo>
                    <a:pt x="66767" y="0"/>
                  </a:lnTo>
                  <a:lnTo>
                    <a:pt x="39664" y="10103"/>
                  </a:lnTo>
                  <a:lnTo>
                    <a:pt x="38348" y="11973"/>
                  </a:lnTo>
                  <a:lnTo>
                    <a:pt x="36887" y="17578"/>
                  </a:lnTo>
                  <a:lnTo>
                    <a:pt x="35175" y="19602"/>
                  </a:lnTo>
                  <a:lnTo>
                    <a:pt x="29744" y="21851"/>
                  </a:lnTo>
                  <a:lnTo>
                    <a:pt x="27767" y="23774"/>
                  </a:lnTo>
                  <a:lnTo>
                    <a:pt x="14620" y="47702"/>
                  </a:lnTo>
                  <a:lnTo>
                    <a:pt x="12442" y="57065"/>
                  </a:lnTo>
                  <a:lnTo>
                    <a:pt x="3829" y="68419"/>
                  </a:lnTo>
                  <a:lnTo>
                    <a:pt x="504" y="80976"/>
                  </a:lnTo>
                  <a:lnTo>
                    <a:pt x="3" y="118982"/>
                  </a:lnTo>
                  <a:lnTo>
                    <a:pt x="3529" y="129079"/>
                  </a:lnTo>
                  <a:lnTo>
                    <a:pt x="27987" y="168738"/>
                  </a:lnTo>
                  <a:lnTo>
                    <a:pt x="46069" y="181880"/>
                  </a:lnTo>
                  <a:lnTo>
                    <a:pt x="119062" y="202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94" name="SMARTInkShape-198"/>
            <p:cNvSpPr/>
            <p:nvPr>
              <p:custDataLst>
                <p:tags r:id="rId32"/>
              </p:custDataLst>
            </p:nvPr>
          </p:nvSpPr>
          <p:spPr>
            <a:xfrm>
              <a:off x="3405188" y="4560094"/>
              <a:ext cx="202407" cy="214090"/>
            </a:xfrm>
            <a:custGeom>
              <a:avLst/>
              <a:gdLst/>
              <a:ahLst/>
              <a:cxnLst/>
              <a:rect l="0" t="0" r="0" b="0"/>
              <a:pathLst>
                <a:path w="202407" h="214090">
                  <a:moveTo>
                    <a:pt x="11906" y="0"/>
                  </a:moveTo>
                  <a:lnTo>
                    <a:pt x="11906" y="0"/>
                  </a:lnTo>
                  <a:lnTo>
                    <a:pt x="11906" y="11416"/>
                  </a:lnTo>
                  <a:lnTo>
                    <a:pt x="1654" y="22114"/>
                  </a:lnTo>
                  <a:lnTo>
                    <a:pt x="145" y="33915"/>
                  </a:lnTo>
                  <a:lnTo>
                    <a:pt x="0" y="92079"/>
                  </a:lnTo>
                  <a:lnTo>
                    <a:pt x="1323" y="119005"/>
                  </a:lnTo>
                  <a:lnTo>
                    <a:pt x="17736" y="175010"/>
                  </a:lnTo>
                  <a:lnTo>
                    <a:pt x="32117" y="196945"/>
                  </a:lnTo>
                  <a:lnTo>
                    <a:pt x="45321" y="211764"/>
                  </a:lnTo>
                  <a:lnTo>
                    <a:pt x="67925" y="214089"/>
                  </a:lnTo>
                  <a:lnTo>
                    <a:pt x="73404" y="207158"/>
                  </a:lnTo>
                  <a:lnTo>
                    <a:pt x="98950" y="175483"/>
                  </a:lnTo>
                  <a:lnTo>
                    <a:pt x="152085" y="118246"/>
                  </a:lnTo>
                  <a:lnTo>
                    <a:pt x="182404" y="63452"/>
                  </a:lnTo>
                  <a:lnTo>
                    <a:pt x="198857" y="36757"/>
                  </a:lnTo>
                  <a:lnTo>
                    <a:pt x="202406" y="1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95" name="SMARTInkShape-199"/>
            <p:cNvSpPr/>
            <p:nvPr>
              <p:custDataLst>
                <p:tags r:id="rId33"/>
              </p:custDataLst>
            </p:nvPr>
          </p:nvSpPr>
          <p:spPr>
            <a:xfrm>
              <a:off x="3714899" y="4619625"/>
              <a:ext cx="261790" cy="238126"/>
            </a:xfrm>
            <a:custGeom>
              <a:avLst/>
              <a:gdLst/>
              <a:ahLst/>
              <a:cxnLst/>
              <a:rect l="0" t="0" r="0" b="0"/>
              <a:pathLst>
                <a:path w="261790" h="238126">
                  <a:moveTo>
                    <a:pt x="35570" y="0"/>
                  </a:moveTo>
                  <a:lnTo>
                    <a:pt x="35570" y="0"/>
                  </a:lnTo>
                  <a:lnTo>
                    <a:pt x="25318" y="10251"/>
                  </a:lnTo>
                  <a:lnTo>
                    <a:pt x="24154" y="17737"/>
                  </a:lnTo>
                  <a:lnTo>
                    <a:pt x="22437" y="33441"/>
                  </a:lnTo>
                  <a:lnTo>
                    <a:pt x="14259" y="60649"/>
                  </a:lnTo>
                  <a:lnTo>
                    <a:pt x="10764" y="91184"/>
                  </a:lnTo>
                  <a:lnTo>
                    <a:pt x="1549" y="121189"/>
                  </a:lnTo>
                  <a:lnTo>
                    <a:pt x="0" y="156933"/>
                  </a:lnTo>
                  <a:lnTo>
                    <a:pt x="6216" y="176438"/>
                  </a:lnTo>
                  <a:lnTo>
                    <a:pt x="9386" y="181125"/>
                  </a:lnTo>
                  <a:lnTo>
                    <a:pt x="16436" y="186334"/>
                  </a:lnTo>
                  <a:lnTo>
                    <a:pt x="45087" y="199375"/>
                  </a:lnTo>
                  <a:lnTo>
                    <a:pt x="49852" y="200386"/>
                  </a:lnTo>
                  <a:lnTo>
                    <a:pt x="54352" y="199736"/>
                  </a:lnTo>
                  <a:lnTo>
                    <a:pt x="82922" y="189469"/>
                  </a:lnTo>
                  <a:lnTo>
                    <a:pt x="88806" y="184309"/>
                  </a:lnTo>
                  <a:lnTo>
                    <a:pt x="113718" y="147817"/>
                  </a:lnTo>
                  <a:lnTo>
                    <a:pt x="118229" y="133449"/>
                  </a:lnTo>
                  <a:lnTo>
                    <a:pt x="118896" y="113297"/>
                  </a:lnTo>
                  <a:lnTo>
                    <a:pt x="122433" y="106358"/>
                  </a:lnTo>
                  <a:lnTo>
                    <a:pt x="129163" y="97444"/>
                  </a:lnTo>
                  <a:lnTo>
                    <a:pt x="130493" y="86178"/>
                  </a:lnTo>
                  <a:lnTo>
                    <a:pt x="130820" y="47784"/>
                  </a:lnTo>
                  <a:lnTo>
                    <a:pt x="130820" y="53993"/>
                  </a:lnTo>
                  <a:lnTo>
                    <a:pt x="145518" y="107559"/>
                  </a:lnTo>
                  <a:lnTo>
                    <a:pt x="164260" y="146897"/>
                  </a:lnTo>
                  <a:lnTo>
                    <a:pt x="205750" y="204025"/>
                  </a:lnTo>
                  <a:lnTo>
                    <a:pt x="223330" y="221786"/>
                  </a:lnTo>
                  <a:lnTo>
                    <a:pt x="261789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96" name="SMARTInkShape-200"/>
            <p:cNvSpPr/>
            <p:nvPr>
              <p:custDataLst>
                <p:tags r:id="rId34"/>
              </p:custDataLst>
            </p:nvPr>
          </p:nvSpPr>
          <p:spPr>
            <a:xfrm>
              <a:off x="4060031" y="4656049"/>
              <a:ext cx="190501" cy="273140"/>
            </a:xfrm>
            <a:custGeom>
              <a:avLst/>
              <a:gdLst/>
              <a:ahLst/>
              <a:cxnLst/>
              <a:rect l="0" t="0" r="0" b="0"/>
              <a:pathLst>
                <a:path w="190501" h="273140">
                  <a:moveTo>
                    <a:pt x="0" y="58826"/>
                  </a:moveTo>
                  <a:lnTo>
                    <a:pt x="0" y="58826"/>
                  </a:lnTo>
                  <a:lnTo>
                    <a:pt x="0" y="117247"/>
                  </a:lnTo>
                  <a:lnTo>
                    <a:pt x="0" y="172728"/>
                  </a:lnTo>
                  <a:lnTo>
                    <a:pt x="0" y="201491"/>
                  </a:lnTo>
                  <a:lnTo>
                    <a:pt x="0" y="195318"/>
                  </a:lnTo>
                  <a:lnTo>
                    <a:pt x="3528" y="188722"/>
                  </a:lnTo>
                  <a:lnTo>
                    <a:pt x="16572" y="167388"/>
                  </a:lnTo>
                  <a:lnTo>
                    <a:pt x="35818" y="115780"/>
                  </a:lnTo>
                  <a:lnTo>
                    <a:pt x="56440" y="59114"/>
                  </a:lnTo>
                  <a:lnTo>
                    <a:pt x="75522" y="32128"/>
                  </a:lnTo>
                  <a:lnTo>
                    <a:pt x="89982" y="15384"/>
                  </a:lnTo>
                  <a:lnTo>
                    <a:pt x="92909" y="7328"/>
                  </a:lnTo>
                  <a:lnTo>
                    <a:pt x="95012" y="4650"/>
                  </a:lnTo>
                  <a:lnTo>
                    <a:pt x="100877" y="1675"/>
                  </a:lnTo>
                  <a:lnTo>
                    <a:pt x="111616" y="0"/>
                  </a:lnTo>
                  <a:lnTo>
                    <a:pt x="115421" y="2411"/>
                  </a:lnTo>
                  <a:lnTo>
                    <a:pt x="123177" y="12145"/>
                  </a:lnTo>
                  <a:lnTo>
                    <a:pt x="127506" y="21763"/>
                  </a:lnTo>
                  <a:lnTo>
                    <a:pt x="151142" y="76436"/>
                  </a:lnTo>
                  <a:lnTo>
                    <a:pt x="170700" y="131015"/>
                  </a:lnTo>
                  <a:lnTo>
                    <a:pt x="178286" y="188469"/>
                  </a:lnTo>
                  <a:lnTo>
                    <a:pt x="178594" y="243055"/>
                  </a:lnTo>
                  <a:lnTo>
                    <a:pt x="179917" y="245146"/>
                  </a:lnTo>
                  <a:lnTo>
                    <a:pt x="182122" y="246539"/>
                  </a:lnTo>
                  <a:lnTo>
                    <a:pt x="184915" y="247468"/>
                  </a:lnTo>
                  <a:lnTo>
                    <a:pt x="186776" y="249410"/>
                  </a:lnTo>
                  <a:lnTo>
                    <a:pt x="190500" y="273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97" name="SMARTInkShape-201"/>
            <p:cNvSpPr/>
            <p:nvPr>
              <p:custDataLst>
                <p:tags r:id="rId35"/>
              </p:custDataLst>
            </p:nvPr>
          </p:nvSpPr>
          <p:spPr>
            <a:xfrm>
              <a:off x="4441031" y="4631676"/>
              <a:ext cx="35720" cy="321325"/>
            </a:xfrm>
            <a:custGeom>
              <a:avLst/>
              <a:gdLst/>
              <a:ahLst/>
              <a:cxnLst/>
              <a:rect l="0" t="0" r="0" b="0"/>
              <a:pathLst>
                <a:path w="35720" h="321325">
                  <a:moveTo>
                    <a:pt x="0" y="11762"/>
                  </a:moveTo>
                  <a:lnTo>
                    <a:pt x="0" y="11762"/>
                  </a:lnTo>
                  <a:lnTo>
                    <a:pt x="0" y="5441"/>
                  </a:lnTo>
                  <a:lnTo>
                    <a:pt x="1323" y="3579"/>
                  </a:lnTo>
                  <a:lnTo>
                    <a:pt x="3528" y="2338"/>
                  </a:lnTo>
                  <a:lnTo>
                    <a:pt x="11416" y="0"/>
                  </a:lnTo>
                  <a:lnTo>
                    <a:pt x="11907" y="58071"/>
                  </a:lnTo>
                  <a:lnTo>
                    <a:pt x="11907" y="115745"/>
                  </a:lnTo>
                  <a:lnTo>
                    <a:pt x="11907" y="173337"/>
                  </a:lnTo>
                  <a:lnTo>
                    <a:pt x="11907" y="209364"/>
                  </a:lnTo>
                  <a:lnTo>
                    <a:pt x="15435" y="215560"/>
                  </a:lnTo>
                  <a:lnTo>
                    <a:pt x="20089" y="222724"/>
                  </a:lnTo>
                  <a:lnTo>
                    <a:pt x="23322" y="235710"/>
                  </a:lnTo>
                  <a:lnTo>
                    <a:pt x="23812" y="279472"/>
                  </a:lnTo>
                  <a:lnTo>
                    <a:pt x="25136" y="281516"/>
                  </a:lnTo>
                  <a:lnTo>
                    <a:pt x="27340" y="282879"/>
                  </a:lnTo>
                  <a:lnTo>
                    <a:pt x="30133" y="283788"/>
                  </a:lnTo>
                  <a:lnTo>
                    <a:pt x="31995" y="285717"/>
                  </a:lnTo>
                  <a:lnTo>
                    <a:pt x="35229" y="295697"/>
                  </a:lnTo>
                  <a:lnTo>
                    <a:pt x="35719" y="321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98" name="SMARTInkShape-202"/>
            <p:cNvSpPr/>
            <p:nvPr>
              <p:custDataLst>
                <p:tags r:id="rId36"/>
              </p:custDataLst>
            </p:nvPr>
          </p:nvSpPr>
          <p:spPr>
            <a:xfrm>
              <a:off x="4417219" y="4822033"/>
              <a:ext cx="166688" cy="23812"/>
            </a:xfrm>
            <a:custGeom>
              <a:avLst/>
              <a:gdLst/>
              <a:ahLst/>
              <a:cxnLst/>
              <a:rect l="0" t="0" r="0" b="0"/>
              <a:pathLst>
                <a:path w="166688" h="23812">
                  <a:moveTo>
                    <a:pt x="0" y="23811"/>
                  </a:moveTo>
                  <a:lnTo>
                    <a:pt x="0" y="23811"/>
                  </a:lnTo>
                  <a:lnTo>
                    <a:pt x="0" y="17490"/>
                  </a:lnTo>
                  <a:lnTo>
                    <a:pt x="3528" y="10859"/>
                  </a:lnTo>
                  <a:lnTo>
                    <a:pt x="6321" y="7239"/>
                  </a:lnTo>
                  <a:lnTo>
                    <a:pt x="12951" y="3216"/>
                  </a:lnTo>
                  <a:lnTo>
                    <a:pt x="27988" y="634"/>
                  </a:lnTo>
                  <a:lnTo>
                    <a:pt x="84065" y="35"/>
                  </a:lnTo>
                  <a:lnTo>
                    <a:pt x="139157" y="0"/>
                  </a:lnTo>
                  <a:lnTo>
                    <a:pt x="166687" y="11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299" name="SMARTInkShape-203"/>
            <p:cNvSpPr/>
            <p:nvPr>
              <p:custDataLst>
                <p:tags r:id="rId37"/>
              </p:custDataLst>
            </p:nvPr>
          </p:nvSpPr>
          <p:spPr>
            <a:xfrm>
              <a:off x="4657691" y="4798223"/>
              <a:ext cx="223873" cy="130966"/>
            </a:xfrm>
            <a:custGeom>
              <a:avLst/>
              <a:gdLst/>
              <a:ahLst/>
              <a:cxnLst/>
              <a:rect l="0" t="0" r="0" b="0"/>
              <a:pathLst>
                <a:path w="223873" h="130966">
                  <a:moveTo>
                    <a:pt x="57184" y="11902"/>
                  </a:moveTo>
                  <a:lnTo>
                    <a:pt x="57184" y="11902"/>
                  </a:lnTo>
                  <a:lnTo>
                    <a:pt x="57184" y="0"/>
                  </a:lnTo>
                  <a:lnTo>
                    <a:pt x="5572" y="51608"/>
                  </a:lnTo>
                  <a:lnTo>
                    <a:pt x="1173" y="63063"/>
                  </a:lnTo>
                  <a:lnTo>
                    <a:pt x="0" y="69822"/>
                  </a:lnTo>
                  <a:lnTo>
                    <a:pt x="2224" y="80859"/>
                  </a:lnTo>
                  <a:lnTo>
                    <a:pt x="14430" y="98725"/>
                  </a:lnTo>
                  <a:lnTo>
                    <a:pt x="21866" y="103407"/>
                  </a:lnTo>
                  <a:lnTo>
                    <a:pt x="30904" y="105488"/>
                  </a:lnTo>
                  <a:lnTo>
                    <a:pt x="43740" y="106412"/>
                  </a:lnTo>
                  <a:lnTo>
                    <a:pt x="76506" y="96836"/>
                  </a:lnTo>
                  <a:lnTo>
                    <a:pt x="120711" y="55509"/>
                  </a:lnTo>
                  <a:lnTo>
                    <a:pt x="125106" y="47599"/>
                  </a:lnTo>
                  <a:lnTo>
                    <a:pt x="128621" y="23814"/>
                  </a:lnTo>
                  <a:lnTo>
                    <a:pt x="117206" y="23808"/>
                  </a:lnTo>
                  <a:lnTo>
                    <a:pt x="116728" y="62047"/>
                  </a:lnTo>
                  <a:lnTo>
                    <a:pt x="123040" y="81294"/>
                  </a:lnTo>
                  <a:lnTo>
                    <a:pt x="133288" y="97433"/>
                  </a:lnTo>
                  <a:lnTo>
                    <a:pt x="158109" y="114738"/>
                  </a:lnTo>
                  <a:lnTo>
                    <a:pt x="183674" y="128566"/>
                  </a:lnTo>
                  <a:lnTo>
                    <a:pt x="196774" y="130491"/>
                  </a:lnTo>
                  <a:lnTo>
                    <a:pt x="223872" y="130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00" name="SMARTInkShape-204"/>
            <p:cNvSpPr/>
            <p:nvPr>
              <p:custDataLst>
                <p:tags r:id="rId38"/>
              </p:custDataLst>
            </p:nvPr>
          </p:nvSpPr>
          <p:spPr>
            <a:xfrm>
              <a:off x="4953000" y="4845989"/>
              <a:ext cx="190501" cy="154637"/>
            </a:xfrm>
            <a:custGeom>
              <a:avLst/>
              <a:gdLst/>
              <a:ahLst/>
              <a:cxnLst/>
              <a:rect l="0" t="0" r="0" b="0"/>
              <a:pathLst>
                <a:path w="190501" h="154637">
                  <a:moveTo>
                    <a:pt x="0" y="11761"/>
                  </a:moveTo>
                  <a:lnTo>
                    <a:pt x="0" y="11761"/>
                  </a:lnTo>
                  <a:lnTo>
                    <a:pt x="0" y="5440"/>
                  </a:lnTo>
                  <a:lnTo>
                    <a:pt x="1323" y="3579"/>
                  </a:lnTo>
                  <a:lnTo>
                    <a:pt x="3528" y="2337"/>
                  </a:lnTo>
                  <a:lnTo>
                    <a:pt x="12126" y="182"/>
                  </a:lnTo>
                  <a:lnTo>
                    <a:pt x="17737" y="0"/>
                  </a:lnTo>
                  <a:lnTo>
                    <a:pt x="19762" y="1274"/>
                  </a:lnTo>
                  <a:lnTo>
                    <a:pt x="21112" y="3447"/>
                  </a:lnTo>
                  <a:lnTo>
                    <a:pt x="23279" y="10118"/>
                  </a:lnTo>
                  <a:lnTo>
                    <a:pt x="27104" y="11031"/>
                  </a:lnTo>
                  <a:lnTo>
                    <a:pt x="29975" y="11274"/>
                  </a:lnTo>
                  <a:lnTo>
                    <a:pt x="31890" y="12759"/>
                  </a:lnTo>
                  <a:lnTo>
                    <a:pt x="35215" y="21970"/>
                  </a:lnTo>
                  <a:lnTo>
                    <a:pt x="35719" y="81424"/>
                  </a:lnTo>
                  <a:lnTo>
                    <a:pt x="35719" y="83189"/>
                  </a:lnTo>
                  <a:lnTo>
                    <a:pt x="45970" y="72946"/>
                  </a:lnTo>
                  <a:lnTo>
                    <a:pt x="47135" y="65462"/>
                  </a:lnTo>
                  <a:lnTo>
                    <a:pt x="48621" y="63436"/>
                  </a:lnTo>
                  <a:lnTo>
                    <a:pt x="53800" y="61186"/>
                  </a:lnTo>
                  <a:lnTo>
                    <a:pt x="55711" y="59264"/>
                  </a:lnTo>
                  <a:lnTo>
                    <a:pt x="57833" y="53599"/>
                  </a:lnTo>
                  <a:lnTo>
                    <a:pt x="59722" y="51559"/>
                  </a:lnTo>
                  <a:lnTo>
                    <a:pt x="65349" y="49293"/>
                  </a:lnTo>
                  <a:lnTo>
                    <a:pt x="67378" y="47365"/>
                  </a:lnTo>
                  <a:lnTo>
                    <a:pt x="69634" y="41696"/>
                  </a:lnTo>
                  <a:lnTo>
                    <a:pt x="71558" y="39655"/>
                  </a:lnTo>
                  <a:lnTo>
                    <a:pt x="77224" y="37388"/>
                  </a:lnTo>
                  <a:lnTo>
                    <a:pt x="99017" y="32284"/>
                  </a:lnTo>
                  <a:lnTo>
                    <a:pt x="112799" y="27497"/>
                  </a:lnTo>
                  <a:lnTo>
                    <a:pt x="127744" y="25369"/>
                  </a:lnTo>
                  <a:lnTo>
                    <a:pt x="151033" y="30492"/>
                  </a:lnTo>
                  <a:lnTo>
                    <a:pt x="168370" y="40388"/>
                  </a:lnTo>
                  <a:lnTo>
                    <a:pt x="181885" y="51699"/>
                  </a:lnTo>
                  <a:lnTo>
                    <a:pt x="186671" y="59497"/>
                  </a:lnTo>
                  <a:lnTo>
                    <a:pt x="189365" y="74852"/>
                  </a:lnTo>
                  <a:lnTo>
                    <a:pt x="190500" y="154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grpSp>
        <p:nvGrpSpPr>
          <p:cNvPr id="7304" name="SMARTInkShape-Group126"/>
          <p:cNvGrpSpPr/>
          <p:nvPr/>
        </p:nvGrpSpPr>
        <p:grpSpPr>
          <a:xfrm>
            <a:off x="3786188" y="4667250"/>
            <a:ext cx="142876" cy="71439"/>
            <a:chOff x="3786188" y="4667250"/>
            <a:chExt cx="142876" cy="71439"/>
          </a:xfrm>
        </p:grpSpPr>
        <p:sp>
          <p:nvSpPr>
            <p:cNvPr id="7302" name="SMARTInkShape-205"/>
            <p:cNvSpPr/>
            <p:nvPr>
              <p:custDataLst>
                <p:tags r:id="rId28"/>
              </p:custDataLst>
            </p:nvPr>
          </p:nvSpPr>
          <p:spPr>
            <a:xfrm>
              <a:off x="3810000" y="4667250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0" y="0"/>
                  </a:moveTo>
                  <a:lnTo>
                    <a:pt x="0" y="0"/>
                  </a:lnTo>
                  <a:lnTo>
                    <a:pt x="34062" y="0"/>
                  </a:lnTo>
                  <a:lnTo>
                    <a:pt x="45825" y="10251"/>
                  </a:lnTo>
                  <a:lnTo>
                    <a:pt x="57718" y="11761"/>
                  </a:lnTo>
                  <a:lnTo>
                    <a:pt x="69623" y="11893"/>
                  </a:lnTo>
                  <a:lnTo>
                    <a:pt x="83330" y="23800"/>
                  </a:lnTo>
                  <a:lnTo>
                    <a:pt x="83340" y="30129"/>
                  </a:lnTo>
                  <a:lnTo>
                    <a:pt x="84664" y="31992"/>
                  </a:lnTo>
                  <a:lnTo>
                    <a:pt x="86870" y="33234"/>
                  </a:lnTo>
                  <a:lnTo>
                    <a:pt x="95237" y="35715"/>
                  </a:lnTo>
                  <a:lnTo>
                    <a:pt x="952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03" name="SMARTInkShape-206"/>
            <p:cNvSpPr/>
            <p:nvPr>
              <p:custDataLst>
                <p:tags r:id="rId29"/>
              </p:custDataLst>
            </p:nvPr>
          </p:nvSpPr>
          <p:spPr>
            <a:xfrm>
              <a:off x="3786188" y="4667250"/>
              <a:ext cx="142876" cy="71439"/>
            </a:xfrm>
            <a:custGeom>
              <a:avLst/>
              <a:gdLst/>
              <a:ahLst/>
              <a:cxnLst/>
              <a:rect l="0" t="0" r="0" b="0"/>
              <a:pathLst>
                <a:path w="142876" h="71439">
                  <a:moveTo>
                    <a:pt x="142875" y="71438"/>
                  </a:moveTo>
                  <a:lnTo>
                    <a:pt x="142875" y="71438"/>
                  </a:lnTo>
                  <a:lnTo>
                    <a:pt x="142875" y="35864"/>
                  </a:lnTo>
                  <a:lnTo>
                    <a:pt x="136554" y="35762"/>
                  </a:lnTo>
                  <a:lnTo>
                    <a:pt x="134692" y="34425"/>
                  </a:lnTo>
                  <a:lnTo>
                    <a:pt x="131459" y="25471"/>
                  </a:lnTo>
                  <a:lnTo>
                    <a:pt x="127658" y="24550"/>
                  </a:lnTo>
                  <a:lnTo>
                    <a:pt x="120760" y="23958"/>
                  </a:lnTo>
                  <a:lnTo>
                    <a:pt x="109892" y="15659"/>
                  </a:lnTo>
                  <a:lnTo>
                    <a:pt x="97439" y="12401"/>
                  </a:lnTo>
                  <a:lnTo>
                    <a:pt x="71597" y="11907"/>
                  </a:lnTo>
                  <a:lnTo>
                    <a:pt x="60025" y="490"/>
                  </a:lnTo>
                  <a:lnTo>
                    <a:pt x="35718" y="0"/>
                  </a:lnTo>
                  <a:lnTo>
                    <a:pt x="23813" y="11905"/>
                  </a:lnTo>
                  <a:lnTo>
                    <a:pt x="0" y="23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grpSp>
        <p:nvGrpSpPr>
          <p:cNvPr id="7308" name="SMARTInkShape-Group127"/>
          <p:cNvGrpSpPr/>
          <p:nvPr/>
        </p:nvGrpSpPr>
        <p:grpSpPr>
          <a:xfrm>
            <a:off x="7299022" y="3238992"/>
            <a:ext cx="499573" cy="397906"/>
            <a:chOff x="7299022" y="3238992"/>
            <a:chExt cx="499573" cy="397906"/>
          </a:xfrm>
        </p:grpSpPr>
        <p:sp>
          <p:nvSpPr>
            <p:cNvPr id="7305" name="SMARTInkShape-207"/>
            <p:cNvSpPr/>
            <p:nvPr>
              <p:custDataLst>
                <p:tags r:id="rId25"/>
              </p:custDataLst>
            </p:nvPr>
          </p:nvSpPr>
          <p:spPr>
            <a:xfrm>
              <a:off x="7381875" y="3238992"/>
              <a:ext cx="54150" cy="332884"/>
            </a:xfrm>
            <a:custGeom>
              <a:avLst/>
              <a:gdLst/>
              <a:ahLst/>
              <a:cxnLst/>
              <a:rect l="0" t="0" r="0" b="0"/>
              <a:pathLst>
                <a:path w="54150" h="332884">
                  <a:moveTo>
                    <a:pt x="23813" y="59039"/>
                  </a:moveTo>
                  <a:lnTo>
                    <a:pt x="23813" y="59039"/>
                  </a:lnTo>
                  <a:lnTo>
                    <a:pt x="17492" y="52719"/>
                  </a:lnTo>
                  <a:lnTo>
                    <a:pt x="14388" y="46088"/>
                  </a:lnTo>
                  <a:lnTo>
                    <a:pt x="10910" y="27152"/>
                  </a:lnTo>
                  <a:lnTo>
                    <a:pt x="44" y="11475"/>
                  </a:lnTo>
                  <a:lnTo>
                    <a:pt x="2" y="0"/>
                  </a:lnTo>
                  <a:lnTo>
                    <a:pt x="0" y="16123"/>
                  </a:lnTo>
                  <a:lnTo>
                    <a:pt x="11171" y="65388"/>
                  </a:lnTo>
                  <a:lnTo>
                    <a:pt x="12902" y="83028"/>
                  </a:lnTo>
                  <a:lnTo>
                    <a:pt x="22681" y="113920"/>
                  </a:lnTo>
                  <a:lnTo>
                    <a:pt x="23809" y="170162"/>
                  </a:lnTo>
                  <a:lnTo>
                    <a:pt x="27339" y="178101"/>
                  </a:lnTo>
                  <a:lnTo>
                    <a:pt x="31995" y="186039"/>
                  </a:lnTo>
                  <a:lnTo>
                    <a:pt x="34615" y="200591"/>
                  </a:lnTo>
                  <a:lnTo>
                    <a:pt x="39029" y="236196"/>
                  </a:lnTo>
                  <a:lnTo>
                    <a:pt x="54149" y="291572"/>
                  </a:lnTo>
                  <a:lnTo>
                    <a:pt x="53298" y="296082"/>
                  </a:lnTo>
                  <a:lnTo>
                    <a:pt x="49306" y="308750"/>
                  </a:lnTo>
                  <a:lnTo>
                    <a:pt x="47625" y="332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06" name="SMARTInkShape-208"/>
            <p:cNvSpPr/>
            <p:nvPr>
              <p:custDataLst>
                <p:tags r:id="rId26"/>
              </p:custDataLst>
            </p:nvPr>
          </p:nvSpPr>
          <p:spPr>
            <a:xfrm>
              <a:off x="7299022" y="3381375"/>
              <a:ext cx="249542" cy="71439"/>
            </a:xfrm>
            <a:custGeom>
              <a:avLst/>
              <a:gdLst/>
              <a:ahLst/>
              <a:cxnLst/>
              <a:rect l="0" t="0" r="0" b="0"/>
              <a:pathLst>
                <a:path w="249542" h="71439">
                  <a:moveTo>
                    <a:pt x="11416" y="71438"/>
                  </a:moveTo>
                  <a:lnTo>
                    <a:pt x="11416" y="71438"/>
                  </a:lnTo>
                  <a:lnTo>
                    <a:pt x="5095" y="65117"/>
                  </a:lnTo>
                  <a:lnTo>
                    <a:pt x="1991" y="58486"/>
                  </a:lnTo>
                  <a:lnTo>
                    <a:pt x="0" y="49771"/>
                  </a:lnTo>
                  <a:lnTo>
                    <a:pt x="1159" y="49055"/>
                  </a:lnTo>
                  <a:lnTo>
                    <a:pt x="9804" y="47813"/>
                  </a:lnTo>
                  <a:lnTo>
                    <a:pt x="10699" y="44181"/>
                  </a:lnTo>
                  <a:lnTo>
                    <a:pt x="11274" y="37390"/>
                  </a:lnTo>
                  <a:lnTo>
                    <a:pt x="21654" y="25614"/>
                  </a:lnTo>
                  <a:lnTo>
                    <a:pt x="75029" y="14459"/>
                  </a:lnTo>
                  <a:lnTo>
                    <a:pt x="134105" y="11951"/>
                  </a:lnTo>
                  <a:lnTo>
                    <a:pt x="190008" y="11906"/>
                  </a:lnTo>
                  <a:lnTo>
                    <a:pt x="205884" y="11906"/>
                  </a:lnTo>
                  <a:lnTo>
                    <a:pt x="2495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07" name="SMARTInkShape-209"/>
            <p:cNvSpPr/>
            <p:nvPr>
              <p:custDataLst>
                <p:tags r:id="rId27"/>
              </p:custDataLst>
            </p:nvPr>
          </p:nvSpPr>
          <p:spPr>
            <a:xfrm>
              <a:off x="7621877" y="3369675"/>
              <a:ext cx="176718" cy="267223"/>
            </a:xfrm>
            <a:custGeom>
              <a:avLst/>
              <a:gdLst/>
              <a:ahLst/>
              <a:cxnLst/>
              <a:rect l="0" t="0" r="0" b="0"/>
              <a:pathLst>
                <a:path w="176718" h="267223">
                  <a:moveTo>
                    <a:pt x="57654" y="118856"/>
                  </a:moveTo>
                  <a:lnTo>
                    <a:pt x="57654" y="118856"/>
                  </a:lnTo>
                  <a:lnTo>
                    <a:pt x="63975" y="112536"/>
                  </a:lnTo>
                  <a:lnTo>
                    <a:pt x="70605" y="109432"/>
                  </a:lnTo>
                  <a:lnTo>
                    <a:pt x="74226" y="108605"/>
                  </a:lnTo>
                  <a:lnTo>
                    <a:pt x="90865" y="99094"/>
                  </a:lnTo>
                  <a:lnTo>
                    <a:pt x="103724" y="96844"/>
                  </a:lnTo>
                  <a:lnTo>
                    <a:pt x="109533" y="93598"/>
                  </a:lnTo>
                  <a:lnTo>
                    <a:pt x="128365" y="76434"/>
                  </a:lnTo>
                  <a:lnTo>
                    <a:pt x="132576" y="74699"/>
                  </a:lnTo>
                  <a:lnTo>
                    <a:pt x="135383" y="72220"/>
                  </a:lnTo>
                  <a:lnTo>
                    <a:pt x="140657" y="63734"/>
                  </a:lnTo>
                  <a:lnTo>
                    <a:pt x="152978" y="58389"/>
                  </a:lnTo>
                  <a:lnTo>
                    <a:pt x="158670" y="53176"/>
                  </a:lnTo>
                  <a:lnTo>
                    <a:pt x="162082" y="46450"/>
                  </a:lnTo>
                  <a:lnTo>
                    <a:pt x="162990" y="42804"/>
                  </a:lnTo>
                  <a:lnTo>
                    <a:pt x="170592" y="31352"/>
                  </a:lnTo>
                  <a:lnTo>
                    <a:pt x="171311" y="27447"/>
                  </a:lnTo>
                  <a:lnTo>
                    <a:pt x="170467" y="23521"/>
                  </a:lnTo>
                  <a:lnTo>
                    <a:pt x="167324" y="15631"/>
                  </a:lnTo>
                  <a:lnTo>
                    <a:pt x="165928" y="7715"/>
                  </a:lnTo>
                  <a:lnTo>
                    <a:pt x="164232" y="5074"/>
                  </a:lnTo>
                  <a:lnTo>
                    <a:pt x="161780" y="3314"/>
                  </a:lnTo>
                  <a:lnTo>
                    <a:pt x="154658" y="489"/>
                  </a:lnTo>
                  <a:lnTo>
                    <a:pt x="147103" y="0"/>
                  </a:lnTo>
                  <a:lnTo>
                    <a:pt x="140183" y="3413"/>
                  </a:lnTo>
                  <a:lnTo>
                    <a:pt x="132699" y="8017"/>
                  </a:lnTo>
                  <a:lnTo>
                    <a:pt x="124962" y="10063"/>
                  </a:lnTo>
                  <a:lnTo>
                    <a:pt x="122370" y="11932"/>
                  </a:lnTo>
                  <a:lnTo>
                    <a:pt x="120643" y="14500"/>
                  </a:lnTo>
                  <a:lnTo>
                    <a:pt x="119490" y="17536"/>
                  </a:lnTo>
                  <a:lnTo>
                    <a:pt x="117399" y="19559"/>
                  </a:lnTo>
                  <a:lnTo>
                    <a:pt x="104538" y="26335"/>
                  </a:lnTo>
                  <a:lnTo>
                    <a:pt x="84015" y="46455"/>
                  </a:lnTo>
                  <a:lnTo>
                    <a:pt x="42629" y="99728"/>
                  </a:lnTo>
                  <a:lnTo>
                    <a:pt x="12569" y="157333"/>
                  </a:lnTo>
                  <a:lnTo>
                    <a:pt x="0" y="209073"/>
                  </a:lnTo>
                  <a:lnTo>
                    <a:pt x="5000" y="233635"/>
                  </a:lnTo>
                  <a:lnTo>
                    <a:pt x="14860" y="251349"/>
                  </a:lnTo>
                  <a:lnTo>
                    <a:pt x="19864" y="254809"/>
                  </a:lnTo>
                  <a:lnTo>
                    <a:pt x="60778" y="267140"/>
                  </a:lnTo>
                  <a:lnTo>
                    <a:pt x="79327" y="267222"/>
                  </a:lnTo>
                  <a:lnTo>
                    <a:pt x="130378" y="261131"/>
                  </a:lnTo>
                  <a:lnTo>
                    <a:pt x="176717" y="249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grpSp>
        <p:nvGrpSpPr>
          <p:cNvPr id="7315" name="SMARTInkShape-Group128"/>
          <p:cNvGrpSpPr/>
          <p:nvPr/>
        </p:nvGrpSpPr>
        <p:grpSpPr>
          <a:xfrm>
            <a:off x="8184641" y="3321844"/>
            <a:ext cx="1245110" cy="392907"/>
            <a:chOff x="8184641" y="3321844"/>
            <a:chExt cx="1245110" cy="392907"/>
          </a:xfrm>
        </p:grpSpPr>
        <p:sp>
          <p:nvSpPr>
            <p:cNvPr id="7309" name="SMARTInkShape-210"/>
            <p:cNvSpPr/>
            <p:nvPr>
              <p:custDataLst>
                <p:tags r:id="rId19"/>
              </p:custDataLst>
            </p:nvPr>
          </p:nvSpPr>
          <p:spPr>
            <a:xfrm>
              <a:off x="8184641" y="3345656"/>
              <a:ext cx="185454" cy="273844"/>
            </a:xfrm>
            <a:custGeom>
              <a:avLst/>
              <a:gdLst/>
              <a:ahLst/>
              <a:cxnLst/>
              <a:rect l="0" t="0" r="0" b="0"/>
              <a:pathLst>
                <a:path w="185454" h="273844">
                  <a:moveTo>
                    <a:pt x="6859" y="83344"/>
                  </a:moveTo>
                  <a:lnTo>
                    <a:pt x="6859" y="83344"/>
                  </a:lnTo>
                  <a:lnTo>
                    <a:pt x="0" y="83344"/>
                  </a:lnTo>
                  <a:lnTo>
                    <a:pt x="2928" y="83344"/>
                  </a:lnTo>
                  <a:lnTo>
                    <a:pt x="4239" y="84667"/>
                  </a:lnTo>
                  <a:lnTo>
                    <a:pt x="27099" y="136863"/>
                  </a:lnTo>
                  <a:lnTo>
                    <a:pt x="50550" y="194741"/>
                  </a:lnTo>
                  <a:lnTo>
                    <a:pt x="75946" y="246451"/>
                  </a:lnTo>
                  <a:lnTo>
                    <a:pt x="88342" y="259968"/>
                  </a:lnTo>
                  <a:lnTo>
                    <a:pt x="92903" y="261063"/>
                  </a:lnTo>
                  <a:lnTo>
                    <a:pt x="95972" y="261354"/>
                  </a:lnTo>
                  <a:lnTo>
                    <a:pt x="98018" y="262872"/>
                  </a:lnTo>
                  <a:lnTo>
                    <a:pt x="101949" y="273339"/>
                  </a:lnTo>
                  <a:lnTo>
                    <a:pt x="113972" y="273843"/>
                  </a:lnTo>
                  <a:lnTo>
                    <a:pt x="115335" y="250890"/>
                  </a:lnTo>
                  <a:lnTo>
                    <a:pt x="134323" y="192176"/>
                  </a:lnTo>
                  <a:lnTo>
                    <a:pt x="144579" y="172182"/>
                  </a:lnTo>
                  <a:lnTo>
                    <a:pt x="158787" y="124140"/>
                  </a:lnTo>
                  <a:lnTo>
                    <a:pt x="170239" y="72833"/>
                  </a:lnTo>
                  <a:lnTo>
                    <a:pt x="1854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10" name="SMARTInkShape-211"/>
            <p:cNvSpPr/>
            <p:nvPr>
              <p:custDataLst>
                <p:tags r:id="rId20"/>
              </p:custDataLst>
            </p:nvPr>
          </p:nvSpPr>
          <p:spPr>
            <a:xfrm>
              <a:off x="8536781" y="3369469"/>
              <a:ext cx="35720" cy="309563"/>
            </a:xfrm>
            <a:custGeom>
              <a:avLst/>
              <a:gdLst/>
              <a:ahLst/>
              <a:cxnLst/>
              <a:rect l="0" t="0" r="0" b="0"/>
              <a:pathLst>
                <a:path w="35720" h="309563">
                  <a:moveTo>
                    <a:pt x="0" y="0"/>
                  </a:moveTo>
                  <a:lnTo>
                    <a:pt x="0" y="0"/>
                  </a:lnTo>
                  <a:lnTo>
                    <a:pt x="1323" y="33757"/>
                  </a:lnTo>
                  <a:lnTo>
                    <a:pt x="10803" y="89263"/>
                  </a:lnTo>
                  <a:lnTo>
                    <a:pt x="11761" y="147411"/>
                  </a:lnTo>
                  <a:lnTo>
                    <a:pt x="13201" y="173708"/>
                  </a:lnTo>
                  <a:lnTo>
                    <a:pt x="22707" y="209044"/>
                  </a:lnTo>
                  <a:lnTo>
                    <a:pt x="23807" y="267826"/>
                  </a:lnTo>
                  <a:lnTo>
                    <a:pt x="23809" y="269832"/>
                  </a:lnTo>
                  <a:lnTo>
                    <a:pt x="35719" y="309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11" name="SMARTInkShape-212"/>
            <p:cNvSpPr/>
            <p:nvPr>
              <p:custDataLst>
                <p:tags r:id="rId21"/>
              </p:custDataLst>
            </p:nvPr>
          </p:nvSpPr>
          <p:spPr>
            <a:xfrm>
              <a:off x="8727875" y="3351454"/>
              <a:ext cx="130362" cy="327578"/>
            </a:xfrm>
            <a:custGeom>
              <a:avLst/>
              <a:gdLst/>
              <a:ahLst/>
              <a:cxnLst/>
              <a:rect l="0" t="0" r="0" b="0"/>
              <a:pathLst>
                <a:path w="130362" h="327578">
                  <a:moveTo>
                    <a:pt x="82750" y="41827"/>
                  </a:moveTo>
                  <a:lnTo>
                    <a:pt x="82750" y="41827"/>
                  </a:lnTo>
                  <a:lnTo>
                    <a:pt x="73245" y="30999"/>
                  </a:lnTo>
                  <a:lnTo>
                    <a:pt x="53253" y="914"/>
                  </a:lnTo>
                  <a:lnTo>
                    <a:pt x="49856" y="0"/>
                  </a:lnTo>
                  <a:lnTo>
                    <a:pt x="46269" y="713"/>
                  </a:lnTo>
                  <a:lnTo>
                    <a:pt x="20227" y="14903"/>
                  </a:lnTo>
                  <a:lnTo>
                    <a:pt x="6166" y="40323"/>
                  </a:lnTo>
                  <a:lnTo>
                    <a:pt x="742" y="70095"/>
                  </a:lnTo>
                  <a:lnTo>
                    <a:pt x="0" y="85700"/>
                  </a:lnTo>
                  <a:lnTo>
                    <a:pt x="6725" y="101455"/>
                  </a:lnTo>
                  <a:lnTo>
                    <a:pt x="41777" y="152520"/>
                  </a:lnTo>
                  <a:lnTo>
                    <a:pt x="94195" y="211308"/>
                  </a:lnTo>
                  <a:lnTo>
                    <a:pt x="111277" y="238005"/>
                  </a:lnTo>
                  <a:lnTo>
                    <a:pt x="117048" y="252558"/>
                  </a:lnTo>
                  <a:lnTo>
                    <a:pt x="126371" y="264938"/>
                  </a:lnTo>
                  <a:lnTo>
                    <a:pt x="129188" y="276239"/>
                  </a:lnTo>
                  <a:lnTo>
                    <a:pt x="130361" y="301906"/>
                  </a:lnTo>
                  <a:lnTo>
                    <a:pt x="113802" y="320174"/>
                  </a:lnTo>
                  <a:lnTo>
                    <a:pt x="102724" y="324287"/>
                  </a:lnTo>
                  <a:lnTo>
                    <a:pt x="46844" y="327385"/>
                  </a:lnTo>
                  <a:lnTo>
                    <a:pt x="11313" y="327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12" name="SMARTInkShape-213"/>
            <p:cNvSpPr/>
            <p:nvPr>
              <p:custDataLst>
                <p:tags r:id="rId22"/>
              </p:custDataLst>
            </p:nvPr>
          </p:nvSpPr>
          <p:spPr>
            <a:xfrm>
              <a:off x="8989219" y="3321844"/>
              <a:ext cx="71438" cy="392907"/>
            </a:xfrm>
            <a:custGeom>
              <a:avLst/>
              <a:gdLst/>
              <a:ahLst/>
              <a:cxnLst/>
              <a:rect l="0" t="0" r="0" b="0"/>
              <a:pathLst>
                <a:path w="71438" h="392907">
                  <a:moveTo>
                    <a:pt x="0" y="0"/>
                  </a:moveTo>
                  <a:lnTo>
                    <a:pt x="0" y="0"/>
                  </a:lnTo>
                  <a:lnTo>
                    <a:pt x="1323" y="34764"/>
                  </a:lnTo>
                  <a:lnTo>
                    <a:pt x="10251" y="84786"/>
                  </a:lnTo>
                  <a:lnTo>
                    <a:pt x="21112" y="143065"/>
                  </a:lnTo>
                  <a:lnTo>
                    <a:pt x="31639" y="201108"/>
                  </a:lnTo>
                  <a:lnTo>
                    <a:pt x="43543" y="260397"/>
                  </a:lnTo>
                  <a:lnTo>
                    <a:pt x="50914" y="313580"/>
                  </a:lnTo>
                  <a:lnTo>
                    <a:pt x="71437" y="39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13" name="SMARTInkShape-214"/>
            <p:cNvSpPr/>
            <p:nvPr>
              <p:custDataLst>
                <p:tags r:id="rId23"/>
              </p:custDataLst>
            </p:nvPr>
          </p:nvSpPr>
          <p:spPr>
            <a:xfrm>
              <a:off x="8953500" y="3488680"/>
              <a:ext cx="202407" cy="47477"/>
            </a:xfrm>
            <a:custGeom>
              <a:avLst/>
              <a:gdLst/>
              <a:ahLst/>
              <a:cxnLst/>
              <a:rect l="0" t="0" r="0" b="0"/>
              <a:pathLst>
                <a:path w="202407" h="47477">
                  <a:moveTo>
                    <a:pt x="0" y="47476"/>
                  </a:moveTo>
                  <a:lnTo>
                    <a:pt x="0" y="47476"/>
                  </a:lnTo>
                  <a:lnTo>
                    <a:pt x="17737" y="29740"/>
                  </a:lnTo>
                  <a:lnTo>
                    <a:pt x="24640" y="26364"/>
                  </a:lnTo>
                  <a:lnTo>
                    <a:pt x="43766" y="22696"/>
                  </a:lnTo>
                  <a:lnTo>
                    <a:pt x="56918" y="15587"/>
                  </a:lnTo>
                  <a:lnTo>
                    <a:pt x="90181" y="10771"/>
                  </a:lnTo>
                  <a:lnTo>
                    <a:pt x="104184" y="3675"/>
                  </a:lnTo>
                  <a:lnTo>
                    <a:pt x="146341" y="0"/>
                  </a:lnTo>
                  <a:lnTo>
                    <a:pt x="202406" y="1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14" name="SMARTInkShape-215"/>
            <p:cNvSpPr/>
            <p:nvPr>
              <p:custDataLst>
                <p:tags r:id="rId24"/>
              </p:custDataLst>
            </p:nvPr>
          </p:nvSpPr>
          <p:spPr>
            <a:xfrm>
              <a:off x="9204127" y="3423736"/>
              <a:ext cx="225624" cy="243229"/>
            </a:xfrm>
            <a:custGeom>
              <a:avLst/>
              <a:gdLst/>
              <a:ahLst/>
              <a:cxnLst/>
              <a:rect l="0" t="0" r="0" b="0"/>
              <a:pathLst>
                <a:path w="225624" h="243229">
                  <a:moveTo>
                    <a:pt x="82748" y="148139"/>
                  </a:moveTo>
                  <a:lnTo>
                    <a:pt x="82748" y="148139"/>
                  </a:lnTo>
                  <a:lnTo>
                    <a:pt x="82748" y="137888"/>
                  </a:lnTo>
                  <a:lnTo>
                    <a:pt x="99320" y="119807"/>
                  </a:lnTo>
                  <a:lnTo>
                    <a:pt x="106870" y="115703"/>
                  </a:lnTo>
                  <a:lnTo>
                    <a:pt x="110735" y="114609"/>
                  </a:lnTo>
                  <a:lnTo>
                    <a:pt x="113312" y="112556"/>
                  </a:lnTo>
                  <a:lnTo>
                    <a:pt x="118263" y="104670"/>
                  </a:lnTo>
                  <a:lnTo>
                    <a:pt x="124109" y="102361"/>
                  </a:lnTo>
                  <a:lnTo>
                    <a:pt x="126197" y="100423"/>
                  </a:lnTo>
                  <a:lnTo>
                    <a:pt x="128517" y="94741"/>
                  </a:lnTo>
                  <a:lnTo>
                    <a:pt x="130458" y="92697"/>
                  </a:lnTo>
                  <a:lnTo>
                    <a:pt x="136143" y="90425"/>
                  </a:lnTo>
                  <a:lnTo>
                    <a:pt x="138189" y="88496"/>
                  </a:lnTo>
                  <a:lnTo>
                    <a:pt x="162802" y="43395"/>
                  </a:lnTo>
                  <a:lnTo>
                    <a:pt x="165442" y="25584"/>
                  </a:lnTo>
                  <a:lnTo>
                    <a:pt x="163013" y="21457"/>
                  </a:lnTo>
                  <a:lnTo>
                    <a:pt x="139211" y="1337"/>
                  </a:lnTo>
                  <a:lnTo>
                    <a:pt x="132297" y="0"/>
                  </a:lnTo>
                  <a:lnTo>
                    <a:pt x="94074" y="4309"/>
                  </a:lnTo>
                  <a:lnTo>
                    <a:pt x="80726" y="11895"/>
                  </a:lnTo>
                  <a:lnTo>
                    <a:pt x="67298" y="21441"/>
                  </a:lnTo>
                  <a:lnTo>
                    <a:pt x="56919" y="25683"/>
                  </a:lnTo>
                  <a:lnTo>
                    <a:pt x="47897" y="34623"/>
                  </a:lnTo>
                  <a:lnTo>
                    <a:pt x="15368" y="78643"/>
                  </a:lnTo>
                  <a:lnTo>
                    <a:pt x="2421" y="132046"/>
                  </a:lnTo>
                  <a:lnTo>
                    <a:pt x="0" y="167156"/>
                  </a:lnTo>
                  <a:lnTo>
                    <a:pt x="3196" y="179962"/>
                  </a:lnTo>
                  <a:lnTo>
                    <a:pt x="15962" y="198137"/>
                  </a:lnTo>
                  <a:lnTo>
                    <a:pt x="22349" y="205284"/>
                  </a:lnTo>
                  <a:lnTo>
                    <a:pt x="36501" y="213224"/>
                  </a:lnTo>
                  <a:lnTo>
                    <a:pt x="92293" y="228443"/>
                  </a:lnTo>
                  <a:lnTo>
                    <a:pt x="143537" y="239265"/>
                  </a:lnTo>
                  <a:lnTo>
                    <a:pt x="199794" y="243148"/>
                  </a:lnTo>
                  <a:lnTo>
                    <a:pt x="204435" y="243228"/>
                  </a:lnTo>
                  <a:lnTo>
                    <a:pt x="213119" y="239790"/>
                  </a:lnTo>
                  <a:lnTo>
                    <a:pt x="225623" y="231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sp>
        <p:nvSpPr>
          <p:cNvPr id="7316" name="SMARTInkShape-216"/>
          <p:cNvSpPr/>
          <p:nvPr>
            <p:custDataLst>
              <p:tags r:id="rId3"/>
            </p:custDataLst>
          </p:nvPr>
        </p:nvSpPr>
        <p:spPr>
          <a:xfrm>
            <a:off x="9468197" y="3452856"/>
            <a:ext cx="193869" cy="321426"/>
          </a:xfrm>
          <a:custGeom>
            <a:avLst/>
            <a:gdLst/>
            <a:ahLst/>
            <a:cxnLst/>
            <a:rect l="0" t="0" r="0" b="0"/>
            <a:pathLst>
              <a:path w="193869" h="321426">
                <a:moveTo>
                  <a:pt x="187772" y="11863"/>
                </a:moveTo>
                <a:lnTo>
                  <a:pt x="187772" y="11863"/>
                </a:lnTo>
                <a:lnTo>
                  <a:pt x="187772" y="1611"/>
                </a:lnTo>
                <a:lnTo>
                  <a:pt x="186449" y="1060"/>
                </a:lnTo>
                <a:lnTo>
                  <a:pt x="143212" y="0"/>
                </a:lnTo>
                <a:lnTo>
                  <a:pt x="85462" y="9386"/>
                </a:lnTo>
                <a:lnTo>
                  <a:pt x="43502" y="17694"/>
                </a:lnTo>
                <a:lnTo>
                  <a:pt x="21406" y="28290"/>
                </a:lnTo>
                <a:lnTo>
                  <a:pt x="0" y="55529"/>
                </a:lnTo>
                <a:lnTo>
                  <a:pt x="5539" y="64784"/>
                </a:lnTo>
                <a:lnTo>
                  <a:pt x="18014" y="79643"/>
                </a:lnTo>
                <a:lnTo>
                  <a:pt x="23248" y="81675"/>
                </a:lnTo>
                <a:lnTo>
                  <a:pt x="26496" y="82217"/>
                </a:lnTo>
                <a:lnTo>
                  <a:pt x="37387" y="89299"/>
                </a:lnTo>
                <a:lnTo>
                  <a:pt x="52919" y="102222"/>
                </a:lnTo>
                <a:lnTo>
                  <a:pt x="68726" y="109675"/>
                </a:lnTo>
                <a:lnTo>
                  <a:pt x="76655" y="114866"/>
                </a:lnTo>
                <a:lnTo>
                  <a:pt x="88555" y="119111"/>
                </a:lnTo>
                <a:lnTo>
                  <a:pt x="116334" y="139541"/>
                </a:lnTo>
                <a:lnTo>
                  <a:pt x="124272" y="142692"/>
                </a:lnTo>
                <a:lnTo>
                  <a:pt x="144116" y="159211"/>
                </a:lnTo>
                <a:lnTo>
                  <a:pt x="148525" y="166868"/>
                </a:lnTo>
                <a:lnTo>
                  <a:pt x="149701" y="170762"/>
                </a:lnTo>
                <a:lnTo>
                  <a:pt x="151808" y="173358"/>
                </a:lnTo>
                <a:lnTo>
                  <a:pt x="174738" y="190508"/>
                </a:lnTo>
                <a:lnTo>
                  <a:pt x="181980" y="204149"/>
                </a:lnTo>
                <a:lnTo>
                  <a:pt x="193868" y="240963"/>
                </a:lnTo>
                <a:lnTo>
                  <a:pt x="191364" y="251709"/>
                </a:lnTo>
                <a:lnTo>
                  <a:pt x="178975" y="269388"/>
                </a:lnTo>
                <a:lnTo>
                  <a:pt x="166351" y="281606"/>
                </a:lnTo>
                <a:lnTo>
                  <a:pt x="131479" y="301564"/>
                </a:lnTo>
                <a:lnTo>
                  <a:pt x="80616" y="3214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grpSp>
        <p:nvGrpSpPr>
          <p:cNvPr id="7322" name="SMARTInkShape-Group130"/>
          <p:cNvGrpSpPr/>
          <p:nvPr/>
        </p:nvGrpSpPr>
        <p:grpSpPr>
          <a:xfrm>
            <a:off x="8274848" y="2226469"/>
            <a:ext cx="1142948" cy="742258"/>
            <a:chOff x="8274848" y="2226469"/>
            <a:chExt cx="1142948" cy="742258"/>
          </a:xfrm>
        </p:grpSpPr>
        <p:sp>
          <p:nvSpPr>
            <p:cNvPr id="7317" name="SMARTInkShape-217"/>
            <p:cNvSpPr/>
            <p:nvPr>
              <p:custDataLst>
                <p:tags r:id="rId14"/>
              </p:custDataLst>
            </p:nvPr>
          </p:nvSpPr>
          <p:spPr>
            <a:xfrm>
              <a:off x="8274848" y="2311472"/>
              <a:ext cx="272158" cy="389418"/>
            </a:xfrm>
            <a:custGeom>
              <a:avLst/>
              <a:gdLst/>
              <a:ahLst/>
              <a:cxnLst/>
              <a:rect l="0" t="0" r="0" b="0"/>
              <a:pathLst>
                <a:path w="272158" h="389418">
                  <a:moveTo>
                    <a:pt x="214308" y="69778"/>
                  </a:moveTo>
                  <a:lnTo>
                    <a:pt x="214308" y="69778"/>
                  </a:lnTo>
                  <a:lnTo>
                    <a:pt x="204057" y="59527"/>
                  </a:lnTo>
                  <a:lnTo>
                    <a:pt x="202548" y="47766"/>
                  </a:lnTo>
                  <a:lnTo>
                    <a:pt x="201176" y="47166"/>
                  </a:lnTo>
                  <a:lnTo>
                    <a:pt x="196125" y="46499"/>
                  </a:lnTo>
                  <a:lnTo>
                    <a:pt x="194248" y="44998"/>
                  </a:lnTo>
                  <a:lnTo>
                    <a:pt x="190990" y="35761"/>
                  </a:lnTo>
                  <a:lnTo>
                    <a:pt x="187187" y="34816"/>
                  </a:lnTo>
                  <a:lnTo>
                    <a:pt x="184322" y="34563"/>
                  </a:lnTo>
                  <a:lnTo>
                    <a:pt x="182411" y="33072"/>
                  </a:lnTo>
                  <a:lnTo>
                    <a:pt x="180289" y="27888"/>
                  </a:lnTo>
                  <a:lnTo>
                    <a:pt x="178399" y="25976"/>
                  </a:lnTo>
                  <a:lnTo>
                    <a:pt x="172772" y="23852"/>
                  </a:lnTo>
                  <a:lnTo>
                    <a:pt x="170742" y="21963"/>
                  </a:lnTo>
                  <a:lnTo>
                    <a:pt x="168487" y="16336"/>
                  </a:lnTo>
                  <a:lnTo>
                    <a:pt x="166563" y="14306"/>
                  </a:lnTo>
                  <a:lnTo>
                    <a:pt x="160898" y="12051"/>
                  </a:lnTo>
                  <a:lnTo>
                    <a:pt x="126948" y="10294"/>
                  </a:lnTo>
                  <a:lnTo>
                    <a:pt x="124318" y="8955"/>
                  </a:lnTo>
                  <a:lnTo>
                    <a:pt x="122565" y="6740"/>
                  </a:lnTo>
                  <a:lnTo>
                    <a:pt x="121396" y="3940"/>
                  </a:lnTo>
                  <a:lnTo>
                    <a:pt x="119294" y="2074"/>
                  </a:lnTo>
                  <a:lnTo>
                    <a:pt x="113430" y="0"/>
                  </a:lnTo>
                  <a:lnTo>
                    <a:pt x="110015" y="769"/>
                  </a:lnTo>
                  <a:lnTo>
                    <a:pt x="95028" y="7983"/>
                  </a:lnTo>
                  <a:lnTo>
                    <a:pt x="50486" y="11562"/>
                  </a:lnTo>
                  <a:lnTo>
                    <a:pt x="39356" y="18427"/>
                  </a:lnTo>
                  <a:lnTo>
                    <a:pt x="31600" y="20497"/>
                  </a:lnTo>
                  <a:lnTo>
                    <a:pt x="29003" y="22372"/>
                  </a:lnTo>
                  <a:lnTo>
                    <a:pt x="27272" y="24945"/>
                  </a:lnTo>
                  <a:lnTo>
                    <a:pt x="26117" y="27983"/>
                  </a:lnTo>
                  <a:lnTo>
                    <a:pt x="24025" y="30008"/>
                  </a:lnTo>
                  <a:lnTo>
                    <a:pt x="18172" y="32259"/>
                  </a:lnTo>
                  <a:lnTo>
                    <a:pt x="16082" y="34182"/>
                  </a:lnTo>
                  <a:lnTo>
                    <a:pt x="12452" y="44152"/>
                  </a:lnTo>
                  <a:lnTo>
                    <a:pt x="8618" y="45160"/>
                  </a:lnTo>
                  <a:lnTo>
                    <a:pt x="5744" y="45428"/>
                  </a:lnTo>
                  <a:lnTo>
                    <a:pt x="3828" y="46930"/>
                  </a:lnTo>
                  <a:lnTo>
                    <a:pt x="500" y="56170"/>
                  </a:lnTo>
                  <a:lnTo>
                    <a:pt x="0" y="81035"/>
                  </a:lnTo>
                  <a:lnTo>
                    <a:pt x="8179" y="91061"/>
                  </a:lnTo>
                  <a:lnTo>
                    <a:pt x="10248" y="98199"/>
                  </a:lnTo>
                  <a:lnTo>
                    <a:pt x="12122" y="100632"/>
                  </a:lnTo>
                  <a:lnTo>
                    <a:pt x="36522" y="114836"/>
                  </a:lnTo>
                  <a:lnTo>
                    <a:pt x="55665" y="118388"/>
                  </a:lnTo>
                  <a:lnTo>
                    <a:pt x="71455" y="126760"/>
                  </a:lnTo>
                  <a:lnTo>
                    <a:pt x="75416" y="127610"/>
                  </a:lnTo>
                  <a:lnTo>
                    <a:pt x="99216" y="139411"/>
                  </a:lnTo>
                  <a:lnTo>
                    <a:pt x="115090" y="142182"/>
                  </a:lnTo>
                  <a:lnTo>
                    <a:pt x="130965" y="150569"/>
                  </a:lnTo>
                  <a:lnTo>
                    <a:pt x="153160" y="158938"/>
                  </a:lnTo>
                  <a:lnTo>
                    <a:pt x="212056" y="200343"/>
                  </a:lnTo>
                  <a:lnTo>
                    <a:pt x="241544" y="228144"/>
                  </a:lnTo>
                  <a:lnTo>
                    <a:pt x="246257" y="236295"/>
                  </a:lnTo>
                  <a:lnTo>
                    <a:pt x="249674" y="244327"/>
                  </a:lnTo>
                  <a:lnTo>
                    <a:pt x="257713" y="256287"/>
                  </a:lnTo>
                  <a:lnTo>
                    <a:pt x="262006" y="268209"/>
                  </a:lnTo>
                  <a:lnTo>
                    <a:pt x="267698" y="276150"/>
                  </a:lnTo>
                  <a:lnTo>
                    <a:pt x="272019" y="300699"/>
                  </a:lnTo>
                  <a:lnTo>
                    <a:pt x="272157" y="335045"/>
                  </a:lnTo>
                  <a:lnTo>
                    <a:pt x="264228" y="357984"/>
                  </a:lnTo>
                  <a:lnTo>
                    <a:pt x="257220" y="368967"/>
                  </a:lnTo>
                  <a:lnTo>
                    <a:pt x="239518" y="382587"/>
                  </a:lnTo>
                  <a:lnTo>
                    <a:pt x="211194" y="388681"/>
                  </a:lnTo>
                  <a:lnTo>
                    <a:pt x="166068" y="389417"/>
                  </a:lnTo>
                  <a:lnTo>
                    <a:pt x="112880" y="379076"/>
                  </a:lnTo>
                  <a:lnTo>
                    <a:pt x="90622" y="368826"/>
                  </a:lnTo>
                  <a:lnTo>
                    <a:pt x="35715" y="3317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18" name="SMARTInkShape-218"/>
            <p:cNvSpPr/>
            <p:nvPr>
              <p:custDataLst>
                <p:tags r:id="rId15"/>
              </p:custDataLst>
            </p:nvPr>
          </p:nvSpPr>
          <p:spPr>
            <a:xfrm>
              <a:off x="8405813" y="2226469"/>
              <a:ext cx="11907" cy="488157"/>
            </a:xfrm>
            <a:custGeom>
              <a:avLst/>
              <a:gdLst/>
              <a:ahLst/>
              <a:cxnLst/>
              <a:rect l="0" t="0" r="0" b="0"/>
              <a:pathLst>
                <a:path w="11907" h="488157">
                  <a:moveTo>
                    <a:pt x="11906" y="0"/>
                  </a:moveTo>
                  <a:lnTo>
                    <a:pt x="11906" y="0"/>
                  </a:lnTo>
                  <a:lnTo>
                    <a:pt x="1654" y="0"/>
                  </a:lnTo>
                  <a:lnTo>
                    <a:pt x="1103" y="1323"/>
                  </a:lnTo>
                  <a:lnTo>
                    <a:pt x="12" y="52390"/>
                  </a:lnTo>
                  <a:lnTo>
                    <a:pt x="1" y="110152"/>
                  </a:lnTo>
                  <a:lnTo>
                    <a:pt x="0" y="162894"/>
                  </a:lnTo>
                  <a:lnTo>
                    <a:pt x="0" y="222260"/>
                  </a:lnTo>
                  <a:lnTo>
                    <a:pt x="0" y="269290"/>
                  </a:lnTo>
                  <a:lnTo>
                    <a:pt x="0" y="317327"/>
                  </a:lnTo>
                  <a:lnTo>
                    <a:pt x="0" y="365073"/>
                  </a:lnTo>
                  <a:lnTo>
                    <a:pt x="0" y="414057"/>
                  </a:lnTo>
                  <a:lnTo>
                    <a:pt x="0" y="488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19" name="SMARTInkShape-219"/>
            <p:cNvSpPr/>
            <p:nvPr>
              <p:custDataLst>
                <p:tags r:id="rId16"/>
              </p:custDataLst>
            </p:nvPr>
          </p:nvSpPr>
          <p:spPr>
            <a:xfrm>
              <a:off x="8655844" y="2454893"/>
              <a:ext cx="154782" cy="291067"/>
            </a:xfrm>
            <a:custGeom>
              <a:avLst/>
              <a:gdLst/>
              <a:ahLst/>
              <a:cxnLst/>
              <a:rect l="0" t="0" r="0" b="0"/>
              <a:pathLst>
                <a:path w="154782" h="291067">
                  <a:moveTo>
                    <a:pt x="0" y="176388"/>
                  </a:moveTo>
                  <a:lnTo>
                    <a:pt x="0" y="176388"/>
                  </a:lnTo>
                  <a:lnTo>
                    <a:pt x="22892" y="176388"/>
                  </a:lnTo>
                  <a:lnTo>
                    <a:pt x="33545" y="172860"/>
                  </a:lnTo>
                  <a:lnTo>
                    <a:pt x="59340" y="155794"/>
                  </a:lnTo>
                  <a:lnTo>
                    <a:pt x="63373" y="154721"/>
                  </a:lnTo>
                  <a:lnTo>
                    <a:pt x="71381" y="146474"/>
                  </a:lnTo>
                  <a:lnTo>
                    <a:pt x="103145" y="102977"/>
                  </a:lnTo>
                  <a:lnTo>
                    <a:pt x="105968" y="89667"/>
                  </a:lnTo>
                  <a:lnTo>
                    <a:pt x="107687" y="86824"/>
                  </a:lnTo>
                  <a:lnTo>
                    <a:pt x="110156" y="84929"/>
                  </a:lnTo>
                  <a:lnTo>
                    <a:pt x="113125" y="83665"/>
                  </a:lnTo>
                  <a:lnTo>
                    <a:pt x="115104" y="81500"/>
                  </a:lnTo>
                  <a:lnTo>
                    <a:pt x="117303" y="75566"/>
                  </a:lnTo>
                  <a:lnTo>
                    <a:pt x="119061" y="19105"/>
                  </a:lnTo>
                  <a:lnTo>
                    <a:pt x="119061" y="15970"/>
                  </a:lnTo>
                  <a:lnTo>
                    <a:pt x="115534" y="8960"/>
                  </a:lnTo>
                  <a:lnTo>
                    <a:pt x="108811" y="0"/>
                  </a:lnTo>
                  <a:lnTo>
                    <a:pt x="95005" y="4769"/>
                  </a:lnTo>
                  <a:lnTo>
                    <a:pt x="80478" y="14560"/>
                  </a:lnTo>
                  <a:lnTo>
                    <a:pt x="39087" y="70704"/>
                  </a:lnTo>
                  <a:lnTo>
                    <a:pt x="8582" y="128157"/>
                  </a:lnTo>
                  <a:lnTo>
                    <a:pt x="3814" y="142164"/>
                  </a:lnTo>
                  <a:lnTo>
                    <a:pt x="99" y="195079"/>
                  </a:lnTo>
                  <a:lnTo>
                    <a:pt x="66" y="204724"/>
                  </a:lnTo>
                  <a:lnTo>
                    <a:pt x="12661" y="237260"/>
                  </a:lnTo>
                  <a:lnTo>
                    <a:pt x="26828" y="259394"/>
                  </a:lnTo>
                  <a:lnTo>
                    <a:pt x="52046" y="280651"/>
                  </a:lnTo>
                  <a:lnTo>
                    <a:pt x="69875" y="288873"/>
                  </a:lnTo>
                  <a:lnTo>
                    <a:pt x="78333" y="291066"/>
                  </a:lnTo>
                  <a:lnTo>
                    <a:pt x="91259" y="289974"/>
                  </a:lnTo>
                  <a:lnTo>
                    <a:pt x="105973" y="285449"/>
                  </a:lnTo>
                  <a:lnTo>
                    <a:pt x="126844" y="282472"/>
                  </a:lnTo>
                  <a:lnTo>
                    <a:pt x="142844" y="274170"/>
                  </a:lnTo>
                  <a:lnTo>
                    <a:pt x="154781" y="2716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20" name="SMARTInkShape-220"/>
            <p:cNvSpPr/>
            <p:nvPr>
              <p:custDataLst>
                <p:tags r:id="rId17"/>
              </p:custDataLst>
            </p:nvPr>
          </p:nvSpPr>
          <p:spPr>
            <a:xfrm>
              <a:off x="8835582" y="2469737"/>
              <a:ext cx="129825" cy="280608"/>
            </a:xfrm>
            <a:custGeom>
              <a:avLst/>
              <a:gdLst/>
              <a:ahLst/>
              <a:cxnLst/>
              <a:rect l="0" t="0" r="0" b="0"/>
              <a:pathLst>
                <a:path w="129825" h="280608">
                  <a:moveTo>
                    <a:pt x="129824" y="18669"/>
                  </a:moveTo>
                  <a:lnTo>
                    <a:pt x="129824" y="18669"/>
                  </a:lnTo>
                  <a:lnTo>
                    <a:pt x="111743" y="588"/>
                  </a:lnTo>
                  <a:lnTo>
                    <a:pt x="108509" y="0"/>
                  </a:lnTo>
                  <a:lnTo>
                    <a:pt x="105031" y="932"/>
                  </a:lnTo>
                  <a:lnTo>
                    <a:pt x="97639" y="4171"/>
                  </a:lnTo>
                  <a:lnTo>
                    <a:pt x="89943" y="5611"/>
                  </a:lnTo>
                  <a:lnTo>
                    <a:pt x="82113" y="13306"/>
                  </a:lnTo>
                  <a:lnTo>
                    <a:pt x="42510" y="69680"/>
                  </a:lnTo>
                  <a:lnTo>
                    <a:pt x="38101" y="81469"/>
                  </a:lnTo>
                  <a:lnTo>
                    <a:pt x="34819" y="94205"/>
                  </a:lnTo>
                  <a:lnTo>
                    <a:pt x="4647" y="151504"/>
                  </a:lnTo>
                  <a:lnTo>
                    <a:pt x="0" y="191311"/>
                  </a:lnTo>
                  <a:lnTo>
                    <a:pt x="8587" y="232835"/>
                  </a:lnTo>
                  <a:lnTo>
                    <a:pt x="15528" y="250996"/>
                  </a:lnTo>
                  <a:lnTo>
                    <a:pt x="82199" y="2806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21" name="SMARTInkShape-221"/>
            <p:cNvSpPr/>
            <p:nvPr>
              <p:custDataLst>
                <p:tags r:id="rId18"/>
              </p:custDataLst>
            </p:nvPr>
          </p:nvSpPr>
          <p:spPr>
            <a:xfrm>
              <a:off x="9096690" y="2500313"/>
              <a:ext cx="321106" cy="468414"/>
            </a:xfrm>
            <a:custGeom>
              <a:avLst/>
              <a:gdLst/>
              <a:ahLst/>
              <a:cxnLst/>
              <a:rect l="0" t="0" r="0" b="0"/>
              <a:pathLst>
                <a:path w="321106" h="468414">
                  <a:moveTo>
                    <a:pt x="213998" y="95250"/>
                  </a:moveTo>
                  <a:lnTo>
                    <a:pt x="213998" y="95250"/>
                  </a:lnTo>
                  <a:lnTo>
                    <a:pt x="207677" y="95250"/>
                  </a:lnTo>
                  <a:lnTo>
                    <a:pt x="205815" y="93927"/>
                  </a:lnTo>
                  <a:lnTo>
                    <a:pt x="204573" y="91721"/>
                  </a:lnTo>
                  <a:lnTo>
                    <a:pt x="202582" y="78678"/>
                  </a:lnTo>
                  <a:lnTo>
                    <a:pt x="201095" y="76264"/>
                  </a:lnTo>
                  <a:lnTo>
                    <a:pt x="198781" y="74655"/>
                  </a:lnTo>
                  <a:lnTo>
                    <a:pt x="192683" y="71544"/>
                  </a:lnTo>
                  <a:lnTo>
                    <a:pt x="185563" y="65752"/>
                  </a:lnTo>
                  <a:lnTo>
                    <a:pt x="180489" y="65001"/>
                  </a:lnTo>
                  <a:lnTo>
                    <a:pt x="139454" y="76649"/>
                  </a:lnTo>
                  <a:lnTo>
                    <a:pt x="105150" y="99709"/>
                  </a:lnTo>
                  <a:lnTo>
                    <a:pt x="79882" y="122573"/>
                  </a:lnTo>
                  <a:lnTo>
                    <a:pt x="75016" y="130765"/>
                  </a:lnTo>
                  <a:lnTo>
                    <a:pt x="71530" y="138815"/>
                  </a:lnTo>
                  <a:lnTo>
                    <a:pt x="32951" y="191155"/>
                  </a:lnTo>
                  <a:lnTo>
                    <a:pt x="11790" y="249202"/>
                  </a:lnTo>
                  <a:lnTo>
                    <a:pt x="1279" y="293088"/>
                  </a:lnTo>
                  <a:lnTo>
                    <a:pt x="0" y="341880"/>
                  </a:lnTo>
                  <a:lnTo>
                    <a:pt x="2471" y="372873"/>
                  </a:lnTo>
                  <a:lnTo>
                    <a:pt x="17414" y="403874"/>
                  </a:lnTo>
                  <a:lnTo>
                    <a:pt x="57517" y="450474"/>
                  </a:lnTo>
                  <a:lnTo>
                    <a:pt x="92374" y="466554"/>
                  </a:lnTo>
                  <a:lnTo>
                    <a:pt x="117610" y="468413"/>
                  </a:lnTo>
                  <a:lnTo>
                    <a:pt x="172468" y="458827"/>
                  </a:lnTo>
                  <a:lnTo>
                    <a:pt x="212276" y="441689"/>
                  </a:lnTo>
                  <a:lnTo>
                    <a:pt x="267427" y="398278"/>
                  </a:lnTo>
                  <a:lnTo>
                    <a:pt x="280834" y="384061"/>
                  </a:lnTo>
                  <a:lnTo>
                    <a:pt x="303901" y="342207"/>
                  </a:lnTo>
                  <a:lnTo>
                    <a:pt x="319911" y="282766"/>
                  </a:lnTo>
                  <a:lnTo>
                    <a:pt x="321105" y="229684"/>
                  </a:lnTo>
                  <a:lnTo>
                    <a:pt x="310316" y="187509"/>
                  </a:lnTo>
                  <a:lnTo>
                    <a:pt x="289234" y="133139"/>
                  </a:lnTo>
                  <a:lnTo>
                    <a:pt x="273919" y="104271"/>
                  </a:lnTo>
                  <a:lnTo>
                    <a:pt x="219079" y="45249"/>
                  </a:lnTo>
                  <a:lnTo>
                    <a:pt x="16637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grpSp>
        <p:nvGrpSpPr>
          <p:cNvPr id="7325" name="SMARTInkShape-Group131"/>
          <p:cNvGrpSpPr/>
          <p:nvPr/>
        </p:nvGrpSpPr>
        <p:grpSpPr>
          <a:xfrm>
            <a:off x="2964656" y="4988778"/>
            <a:ext cx="511970" cy="522959"/>
            <a:chOff x="2964656" y="4988778"/>
            <a:chExt cx="511970" cy="522959"/>
          </a:xfrm>
        </p:grpSpPr>
        <p:sp>
          <p:nvSpPr>
            <p:cNvPr id="7323" name="SMARTInkShape-222"/>
            <p:cNvSpPr/>
            <p:nvPr>
              <p:custDataLst>
                <p:tags r:id="rId12"/>
              </p:custDataLst>
            </p:nvPr>
          </p:nvSpPr>
          <p:spPr>
            <a:xfrm>
              <a:off x="2964656" y="4988778"/>
              <a:ext cx="165847" cy="402178"/>
            </a:xfrm>
            <a:custGeom>
              <a:avLst/>
              <a:gdLst/>
              <a:ahLst/>
              <a:cxnLst/>
              <a:rect l="0" t="0" r="0" b="0"/>
              <a:pathLst>
                <a:path w="165847" h="402178">
                  <a:moveTo>
                    <a:pt x="154782" y="35660"/>
                  </a:moveTo>
                  <a:lnTo>
                    <a:pt x="154782" y="35660"/>
                  </a:lnTo>
                  <a:lnTo>
                    <a:pt x="154782" y="29339"/>
                  </a:lnTo>
                  <a:lnTo>
                    <a:pt x="151253" y="22708"/>
                  </a:lnTo>
                  <a:lnTo>
                    <a:pt x="146599" y="15351"/>
                  </a:lnTo>
                  <a:lnTo>
                    <a:pt x="144530" y="7672"/>
                  </a:lnTo>
                  <a:lnTo>
                    <a:pt x="141333" y="5095"/>
                  </a:lnTo>
                  <a:lnTo>
                    <a:pt x="125514" y="1468"/>
                  </a:lnTo>
                  <a:lnTo>
                    <a:pt x="101630" y="0"/>
                  </a:lnTo>
                  <a:lnTo>
                    <a:pt x="94558" y="3495"/>
                  </a:lnTo>
                  <a:lnTo>
                    <a:pt x="60646" y="34594"/>
                  </a:lnTo>
                  <a:lnTo>
                    <a:pt x="53412" y="48856"/>
                  </a:lnTo>
                  <a:lnTo>
                    <a:pt x="48769" y="79571"/>
                  </a:lnTo>
                  <a:lnTo>
                    <a:pt x="51661" y="91776"/>
                  </a:lnTo>
                  <a:lnTo>
                    <a:pt x="57200" y="106085"/>
                  </a:lnTo>
                  <a:lnTo>
                    <a:pt x="57977" y="110391"/>
                  </a:lnTo>
                  <a:lnTo>
                    <a:pt x="62368" y="118703"/>
                  </a:lnTo>
                  <a:lnTo>
                    <a:pt x="67407" y="126807"/>
                  </a:lnTo>
                  <a:lnTo>
                    <a:pt x="71566" y="138808"/>
                  </a:lnTo>
                  <a:lnTo>
                    <a:pt x="111173" y="193918"/>
                  </a:lnTo>
                  <a:lnTo>
                    <a:pt x="147092" y="251976"/>
                  </a:lnTo>
                  <a:lnTo>
                    <a:pt x="160294" y="286285"/>
                  </a:lnTo>
                  <a:lnTo>
                    <a:pt x="165846" y="338979"/>
                  </a:lnTo>
                  <a:lnTo>
                    <a:pt x="160118" y="364392"/>
                  </a:lnTo>
                  <a:lnTo>
                    <a:pt x="150098" y="377114"/>
                  </a:lnTo>
                  <a:lnTo>
                    <a:pt x="122106" y="396060"/>
                  </a:lnTo>
                  <a:lnTo>
                    <a:pt x="98945" y="402177"/>
                  </a:lnTo>
                  <a:lnTo>
                    <a:pt x="69005" y="397669"/>
                  </a:lnTo>
                  <a:lnTo>
                    <a:pt x="34161" y="384294"/>
                  </a:lnTo>
                  <a:lnTo>
                    <a:pt x="22679" y="376698"/>
                  </a:lnTo>
                  <a:lnTo>
                    <a:pt x="8778" y="358664"/>
                  </a:lnTo>
                  <a:lnTo>
                    <a:pt x="771" y="325900"/>
                  </a:lnTo>
                  <a:lnTo>
                    <a:pt x="0" y="309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24" name="SMARTInkShape-223"/>
            <p:cNvSpPr/>
            <p:nvPr>
              <p:custDataLst>
                <p:tags r:id="rId13"/>
              </p:custDataLst>
            </p:nvPr>
          </p:nvSpPr>
          <p:spPr>
            <a:xfrm>
              <a:off x="3310274" y="5182248"/>
              <a:ext cx="166352" cy="329489"/>
            </a:xfrm>
            <a:custGeom>
              <a:avLst/>
              <a:gdLst/>
              <a:ahLst/>
              <a:cxnLst/>
              <a:rect l="0" t="0" r="0" b="0"/>
              <a:pathLst>
                <a:path w="166352" h="329489">
                  <a:moveTo>
                    <a:pt x="11570" y="139846"/>
                  </a:moveTo>
                  <a:lnTo>
                    <a:pt x="11570" y="139846"/>
                  </a:lnTo>
                  <a:lnTo>
                    <a:pt x="32072" y="129594"/>
                  </a:lnTo>
                  <a:lnTo>
                    <a:pt x="44234" y="126943"/>
                  </a:lnTo>
                  <a:lnTo>
                    <a:pt x="55497" y="119854"/>
                  </a:lnTo>
                  <a:lnTo>
                    <a:pt x="68785" y="116536"/>
                  </a:lnTo>
                  <a:lnTo>
                    <a:pt x="99416" y="87704"/>
                  </a:lnTo>
                  <a:lnTo>
                    <a:pt x="110947" y="69863"/>
                  </a:lnTo>
                  <a:lnTo>
                    <a:pt x="116421" y="47820"/>
                  </a:lnTo>
                  <a:lnTo>
                    <a:pt x="114174" y="32358"/>
                  </a:lnTo>
                  <a:lnTo>
                    <a:pt x="105471" y="12306"/>
                  </a:lnTo>
                  <a:lnTo>
                    <a:pt x="101952" y="7195"/>
                  </a:lnTo>
                  <a:lnTo>
                    <a:pt x="96960" y="3787"/>
                  </a:lnTo>
                  <a:lnTo>
                    <a:pt x="84358" y="0"/>
                  </a:lnTo>
                  <a:lnTo>
                    <a:pt x="69938" y="1844"/>
                  </a:lnTo>
                  <a:lnTo>
                    <a:pt x="54709" y="8397"/>
                  </a:lnTo>
                  <a:lnTo>
                    <a:pt x="39121" y="20129"/>
                  </a:lnTo>
                  <a:lnTo>
                    <a:pt x="21791" y="47930"/>
                  </a:lnTo>
                  <a:lnTo>
                    <a:pt x="2216" y="103684"/>
                  </a:lnTo>
                  <a:lnTo>
                    <a:pt x="0" y="156790"/>
                  </a:lnTo>
                  <a:lnTo>
                    <a:pt x="1136" y="181772"/>
                  </a:lnTo>
                  <a:lnTo>
                    <a:pt x="20267" y="241239"/>
                  </a:lnTo>
                  <a:lnTo>
                    <a:pt x="29162" y="268060"/>
                  </a:lnTo>
                  <a:lnTo>
                    <a:pt x="39673" y="279733"/>
                  </a:lnTo>
                  <a:lnTo>
                    <a:pt x="91196" y="320578"/>
                  </a:lnTo>
                  <a:lnTo>
                    <a:pt x="114832" y="327452"/>
                  </a:lnTo>
                  <a:lnTo>
                    <a:pt x="132271" y="329488"/>
                  </a:lnTo>
                  <a:lnTo>
                    <a:pt x="141503" y="326437"/>
                  </a:lnTo>
                  <a:lnTo>
                    <a:pt x="166351" y="306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grpSp>
        <p:nvGrpSpPr>
          <p:cNvPr id="7332" name="SMARTInkShape-Group132"/>
          <p:cNvGrpSpPr/>
          <p:nvPr/>
        </p:nvGrpSpPr>
        <p:grpSpPr>
          <a:xfrm>
            <a:off x="3705394" y="5227004"/>
            <a:ext cx="2664451" cy="1047591"/>
            <a:chOff x="3705394" y="5227004"/>
            <a:chExt cx="2664451" cy="1047591"/>
          </a:xfrm>
        </p:grpSpPr>
        <p:sp>
          <p:nvSpPr>
            <p:cNvPr id="7326" name="SMARTInkShape-224"/>
            <p:cNvSpPr/>
            <p:nvPr>
              <p:custDataLst>
                <p:tags r:id="rId6"/>
              </p:custDataLst>
            </p:nvPr>
          </p:nvSpPr>
          <p:spPr>
            <a:xfrm>
              <a:off x="3705394" y="5227004"/>
              <a:ext cx="1172980" cy="912372"/>
            </a:xfrm>
            <a:custGeom>
              <a:avLst/>
              <a:gdLst/>
              <a:ahLst/>
              <a:cxnLst/>
              <a:rect l="0" t="0" r="0" b="0"/>
              <a:pathLst>
                <a:path w="1172980" h="912372">
                  <a:moveTo>
                    <a:pt x="176044" y="166527"/>
                  </a:moveTo>
                  <a:lnTo>
                    <a:pt x="176044" y="166527"/>
                  </a:lnTo>
                  <a:lnTo>
                    <a:pt x="176044" y="139704"/>
                  </a:lnTo>
                  <a:lnTo>
                    <a:pt x="169723" y="120803"/>
                  </a:lnTo>
                  <a:lnTo>
                    <a:pt x="166538" y="116201"/>
                  </a:lnTo>
                  <a:lnTo>
                    <a:pt x="159472" y="111087"/>
                  </a:lnTo>
                  <a:lnTo>
                    <a:pt x="135415" y="101888"/>
                  </a:lnTo>
                  <a:lnTo>
                    <a:pt x="114330" y="101638"/>
                  </a:lnTo>
                  <a:lnTo>
                    <a:pt x="94376" y="105938"/>
                  </a:lnTo>
                  <a:lnTo>
                    <a:pt x="81097" y="112258"/>
                  </a:lnTo>
                  <a:lnTo>
                    <a:pt x="24647" y="163359"/>
                  </a:lnTo>
                  <a:lnTo>
                    <a:pt x="14829" y="175703"/>
                  </a:lnTo>
                  <a:lnTo>
                    <a:pt x="6056" y="194418"/>
                  </a:lnTo>
                  <a:lnTo>
                    <a:pt x="0" y="233587"/>
                  </a:lnTo>
                  <a:lnTo>
                    <a:pt x="4526" y="266066"/>
                  </a:lnTo>
                  <a:lnTo>
                    <a:pt x="20566" y="298767"/>
                  </a:lnTo>
                  <a:lnTo>
                    <a:pt x="42076" y="320950"/>
                  </a:lnTo>
                  <a:lnTo>
                    <a:pt x="64468" y="327763"/>
                  </a:lnTo>
                  <a:lnTo>
                    <a:pt x="90736" y="329469"/>
                  </a:lnTo>
                  <a:lnTo>
                    <a:pt x="127836" y="321668"/>
                  </a:lnTo>
                  <a:lnTo>
                    <a:pt x="151972" y="310003"/>
                  </a:lnTo>
                  <a:lnTo>
                    <a:pt x="168873" y="292472"/>
                  </a:lnTo>
                  <a:lnTo>
                    <a:pt x="199227" y="235041"/>
                  </a:lnTo>
                  <a:lnTo>
                    <a:pt x="206191" y="211530"/>
                  </a:lnTo>
                  <a:lnTo>
                    <a:pt x="210662" y="160375"/>
                  </a:lnTo>
                  <a:lnTo>
                    <a:pt x="211617" y="107509"/>
                  </a:lnTo>
                  <a:lnTo>
                    <a:pt x="211757" y="49954"/>
                  </a:lnTo>
                  <a:lnTo>
                    <a:pt x="211762" y="5992"/>
                  </a:lnTo>
                  <a:lnTo>
                    <a:pt x="210439" y="3941"/>
                  </a:lnTo>
                  <a:lnTo>
                    <a:pt x="208234" y="2574"/>
                  </a:lnTo>
                  <a:lnTo>
                    <a:pt x="200346" y="0"/>
                  </a:lnTo>
                  <a:lnTo>
                    <a:pt x="199856" y="54593"/>
                  </a:lnTo>
                  <a:lnTo>
                    <a:pt x="206177" y="102818"/>
                  </a:lnTo>
                  <a:lnTo>
                    <a:pt x="211027" y="160081"/>
                  </a:lnTo>
                  <a:lnTo>
                    <a:pt x="217938" y="212879"/>
                  </a:lnTo>
                  <a:lnTo>
                    <a:pt x="226442" y="267620"/>
                  </a:lnTo>
                  <a:lnTo>
                    <a:pt x="240092" y="320111"/>
                  </a:lnTo>
                  <a:lnTo>
                    <a:pt x="245292" y="344031"/>
                  </a:lnTo>
                  <a:lnTo>
                    <a:pt x="248667" y="349686"/>
                  </a:lnTo>
                  <a:lnTo>
                    <a:pt x="259473" y="359497"/>
                  </a:lnTo>
                  <a:lnTo>
                    <a:pt x="286753" y="372458"/>
                  </a:lnTo>
                  <a:lnTo>
                    <a:pt x="308592" y="373587"/>
                  </a:lnTo>
                  <a:lnTo>
                    <a:pt x="354949" y="363532"/>
                  </a:lnTo>
                  <a:lnTo>
                    <a:pt x="384128" y="346313"/>
                  </a:lnTo>
                  <a:lnTo>
                    <a:pt x="423563" y="311473"/>
                  </a:lnTo>
                  <a:lnTo>
                    <a:pt x="431573" y="300180"/>
                  </a:lnTo>
                  <a:lnTo>
                    <a:pt x="437779" y="289428"/>
                  </a:lnTo>
                  <a:lnTo>
                    <a:pt x="456266" y="264496"/>
                  </a:lnTo>
                  <a:lnTo>
                    <a:pt x="474260" y="219356"/>
                  </a:lnTo>
                  <a:lnTo>
                    <a:pt x="478042" y="213653"/>
                  </a:lnTo>
                  <a:lnTo>
                    <a:pt x="479240" y="207205"/>
                  </a:lnTo>
                  <a:lnTo>
                    <a:pt x="477044" y="192985"/>
                  </a:lnTo>
                  <a:lnTo>
                    <a:pt x="474606" y="188134"/>
                  </a:lnTo>
                  <a:lnTo>
                    <a:pt x="471658" y="184901"/>
                  </a:lnTo>
                  <a:lnTo>
                    <a:pt x="468370" y="182745"/>
                  </a:lnTo>
                  <a:lnTo>
                    <a:pt x="464855" y="182631"/>
                  </a:lnTo>
                  <a:lnTo>
                    <a:pt x="457421" y="186032"/>
                  </a:lnTo>
                  <a:lnTo>
                    <a:pt x="439478" y="201705"/>
                  </a:lnTo>
                  <a:lnTo>
                    <a:pt x="406551" y="257984"/>
                  </a:lnTo>
                  <a:lnTo>
                    <a:pt x="386429" y="316791"/>
                  </a:lnTo>
                  <a:lnTo>
                    <a:pt x="380814" y="355689"/>
                  </a:lnTo>
                  <a:lnTo>
                    <a:pt x="385471" y="392350"/>
                  </a:lnTo>
                  <a:lnTo>
                    <a:pt x="395229" y="415706"/>
                  </a:lnTo>
                  <a:lnTo>
                    <a:pt x="406192" y="426322"/>
                  </a:lnTo>
                  <a:lnTo>
                    <a:pt x="418561" y="434127"/>
                  </a:lnTo>
                  <a:lnTo>
                    <a:pt x="432962" y="438521"/>
                  </a:lnTo>
                  <a:lnTo>
                    <a:pt x="453718" y="440128"/>
                  </a:lnTo>
                  <a:lnTo>
                    <a:pt x="486069" y="430817"/>
                  </a:lnTo>
                  <a:lnTo>
                    <a:pt x="507942" y="416239"/>
                  </a:lnTo>
                  <a:lnTo>
                    <a:pt x="516700" y="409802"/>
                  </a:lnTo>
                  <a:lnTo>
                    <a:pt x="533102" y="402142"/>
                  </a:lnTo>
                  <a:lnTo>
                    <a:pt x="590116" y="347758"/>
                  </a:lnTo>
                  <a:lnTo>
                    <a:pt x="638280" y="289352"/>
                  </a:lnTo>
                  <a:lnTo>
                    <a:pt x="669296" y="243947"/>
                  </a:lnTo>
                  <a:lnTo>
                    <a:pt x="684932" y="201726"/>
                  </a:lnTo>
                  <a:lnTo>
                    <a:pt x="687832" y="156904"/>
                  </a:lnTo>
                  <a:lnTo>
                    <a:pt x="686569" y="152175"/>
                  </a:lnTo>
                  <a:lnTo>
                    <a:pt x="684404" y="149021"/>
                  </a:lnTo>
                  <a:lnTo>
                    <a:pt x="681638" y="146919"/>
                  </a:lnTo>
                  <a:lnTo>
                    <a:pt x="678565" y="141056"/>
                  </a:lnTo>
                  <a:lnTo>
                    <a:pt x="677745" y="137639"/>
                  </a:lnTo>
                  <a:lnTo>
                    <a:pt x="677199" y="136686"/>
                  </a:lnTo>
                  <a:lnTo>
                    <a:pt x="676835" y="137372"/>
                  </a:lnTo>
                  <a:lnTo>
                    <a:pt x="676250" y="141659"/>
                  </a:lnTo>
                  <a:lnTo>
                    <a:pt x="700234" y="194445"/>
                  </a:lnTo>
                  <a:lnTo>
                    <a:pt x="711918" y="220220"/>
                  </a:lnTo>
                  <a:lnTo>
                    <a:pt x="727718" y="253421"/>
                  </a:lnTo>
                  <a:lnTo>
                    <a:pt x="744018" y="306343"/>
                  </a:lnTo>
                  <a:lnTo>
                    <a:pt x="755262" y="363728"/>
                  </a:lnTo>
                  <a:lnTo>
                    <a:pt x="758898" y="407625"/>
                  </a:lnTo>
                  <a:lnTo>
                    <a:pt x="751158" y="459724"/>
                  </a:lnTo>
                  <a:lnTo>
                    <a:pt x="749150" y="480281"/>
                  </a:lnTo>
                  <a:lnTo>
                    <a:pt x="745969" y="488145"/>
                  </a:lnTo>
                  <a:lnTo>
                    <a:pt x="735378" y="500409"/>
                  </a:lnTo>
                  <a:lnTo>
                    <a:pt x="714541" y="514751"/>
                  </a:lnTo>
                  <a:lnTo>
                    <a:pt x="707021" y="516416"/>
                  </a:lnTo>
                  <a:lnTo>
                    <a:pt x="674379" y="512677"/>
                  </a:lnTo>
                  <a:lnTo>
                    <a:pt x="654575" y="505745"/>
                  </a:lnTo>
                  <a:lnTo>
                    <a:pt x="638270" y="495313"/>
                  </a:lnTo>
                  <a:lnTo>
                    <a:pt x="632832" y="487720"/>
                  </a:lnTo>
                  <a:lnTo>
                    <a:pt x="631382" y="483844"/>
                  </a:lnTo>
                  <a:lnTo>
                    <a:pt x="631738" y="481258"/>
                  </a:lnTo>
                  <a:lnTo>
                    <a:pt x="633298" y="479536"/>
                  </a:lnTo>
                  <a:lnTo>
                    <a:pt x="639973" y="476291"/>
                  </a:lnTo>
                  <a:lnTo>
                    <a:pt x="695982" y="476090"/>
                  </a:lnTo>
                  <a:lnTo>
                    <a:pt x="752247" y="476090"/>
                  </a:lnTo>
                  <a:lnTo>
                    <a:pt x="802957" y="476090"/>
                  </a:lnTo>
                  <a:lnTo>
                    <a:pt x="844724" y="472562"/>
                  </a:lnTo>
                  <a:lnTo>
                    <a:pt x="872029" y="463138"/>
                  </a:lnTo>
                  <a:lnTo>
                    <a:pt x="899427" y="441781"/>
                  </a:lnTo>
                  <a:lnTo>
                    <a:pt x="916165" y="419769"/>
                  </a:lnTo>
                  <a:lnTo>
                    <a:pt x="934248" y="374844"/>
                  </a:lnTo>
                  <a:lnTo>
                    <a:pt x="947134" y="316209"/>
                  </a:lnTo>
                  <a:lnTo>
                    <a:pt x="949579" y="258950"/>
                  </a:lnTo>
                  <a:lnTo>
                    <a:pt x="951163" y="227867"/>
                  </a:lnTo>
                  <a:lnTo>
                    <a:pt x="956777" y="210425"/>
                  </a:lnTo>
                  <a:lnTo>
                    <a:pt x="955824" y="207698"/>
                  </a:lnTo>
                  <a:lnTo>
                    <a:pt x="944790" y="197003"/>
                  </a:lnTo>
                  <a:lnTo>
                    <a:pt x="941218" y="197428"/>
                  </a:lnTo>
                  <a:lnTo>
                    <a:pt x="922064" y="217747"/>
                  </a:lnTo>
                  <a:lnTo>
                    <a:pt x="895704" y="270132"/>
                  </a:lnTo>
                  <a:lnTo>
                    <a:pt x="884794" y="322409"/>
                  </a:lnTo>
                  <a:lnTo>
                    <a:pt x="879339" y="371561"/>
                  </a:lnTo>
                  <a:lnTo>
                    <a:pt x="884996" y="429719"/>
                  </a:lnTo>
                  <a:lnTo>
                    <a:pt x="891993" y="477709"/>
                  </a:lnTo>
                  <a:lnTo>
                    <a:pt x="921436" y="536841"/>
                  </a:lnTo>
                  <a:lnTo>
                    <a:pt x="949244" y="570565"/>
                  </a:lnTo>
                  <a:lnTo>
                    <a:pt x="949950" y="583246"/>
                  </a:lnTo>
                  <a:lnTo>
                    <a:pt x="961856" y="583246"/>
                  </a:lnTo>
                  <a:lnTo>
                    <a:pt x="961856" y="610069"/>
                  </a:lnTo>
                  <a:lnTo>
                    <a:pt x="958328" y="618539"/>
                  </a:lnTo>
                  <a:lnTo>
                    <a:pt x="953674" y="626713"/>
                  </a:lnTo>
                  <a:lnTo>
                    <a:pt x="950685" y="642740"/>
                  </a:lnTo>
                  <a:lnTo>
                    <a:pt x="950014" y="698385"/>
                  </a:lnTo>
                  <a:lnTo>
                    <a:pt x="949963" y="745924"/>
                  </a:lnTo>
                  <a:lnTo>
                    <a:pt x="949952" y="798090"/>
                  </a:lnTo>
                  <a:lnTo>
                    <a:pt x="949951" y="842548"/>
                  </a:lnTo>
                  <a:lnTo>
                    <a:pt x="949950" y="901804"/>
                  </a:lnTo>
                  <a:lnTo>
                    <a:pt x="949950" y="912371"/>
                  </a:lnTo>
                  <a:lnTo>
                    <a:pt x="949950" y="861696"/>
                  </a:lnTo>
                  <a:lnTo>
                    <a:pt x="949950" y="802607"/>
                  </a:lnTo>
                  <a:lnTo>
                    <a:pt x="949950" y="747844"/>
                  </a:lnTo>
                  <a:lnTo>
                    <a:pt x="956271" y="692576"/>
                  </a:lnTo>
                  <a:lnTo>
                    <a:pt x="960753" y="641835"/>
                  </a:lnTo>
                  <a:lnTo>
                    <a:pt x="965166" y="591438"/>
                  </a:lnTo>
                  <a:lnTo>
                    <a:pt x="973953" y="532976"/>
                  </a:lnTo>
                  <a:lnTo>
                    <a:pt x="984465" y="473457"/>
                  </a:lnTo>
                  <a:lnTo>
                    <a:pt x="986635" y="448704"/>
                  </a:lnTo>
                  <a:lnTo>
                    <a:pt x="1003391" y="395075"/>
                  </a:lnTo>
                  <a:lnTo>
                    <a:pt x="1016460" y="372823"/>
                  </a:lnTo>
                  <a:lnTo>
                    <a:pt x="1023942" y="347850"/>
                  </a:lnTo>
                  <a:lnTo>
                    <a:pt x="1053249" y="313569"/>
                  </a:lnTo>
                  <a:lnTo>
                    <a:pt x="1074032" y="302043"/>
                  </a:lnTo>
                  <a:lnTo>
                    <a:pt x="1092248" y="298394"/>
                  </a:lnTo>
                  <a:lnTo>
                    <a:pt x="1108586" y="297674"/>
                  </a:lnTo>
                  <a:lnTo>
                    <a:pt x="1116587" y="301102"/>
                  </a:lnTo>
                  <a:lnTo>
                    <a:pt x="1126182" y="307763"/>
                  </a:lnTo>
                  <a:lnTo>
                    <a:pt x="1156896" y="359428"/>
                  </a:lnTo>
                  <a:lnTo>
                    <a:pt x="1169870" y="394780"/>
                  </a:lnTo>
                  <a:lnTo>
                    <a:pt x="1172979" y="436858"/>
                  </a:lnTo>
                  <a:lnTo>
                    <a:pt x="1164787" y="475049"/>
                  </a:lnTo>
                  <a:lnTo>
                    <a:pt x="1146191" y="508854"/>
                  </a:lnTo>
                  <a:lnTo>
                    <a:pt x="1131536" y="522843"/>
                  </a:lnTo>
                  <a:lnTo>
                    <a:pt x="1085528" y="541280"/>
                  </a:lnTo>
                  <a:lnTo>
                    <a:pt x="1070620" y="544751"/>
                  </a:lnTo>
                  <a:lnTo>
                    <a:pt x="1052529" y="539238"/>
                  </a:lnTo>
                  <a:lnTo>
                    <a:pt x="985669" y="476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27" name="SMARTInkShape-225"/>
            <p:cNvSpPr/>
            <p:nvPr>
              <p:custDataLst>
                <p:tags r:id="rId7"/>
              </p:custDataLst>
            </p:nvPr>
          </p:nvSpPr>
          <p:spPr>
            <a:xfrm>
              <a:off x="4989213" y="5655469"/>
              <a:ext cx="23319" cy="178595"/>
            </a:xfrm>
            <a:custGeom>
              <a:avLst/>
              <a:gdLst/>
              <a:ahLst/>
              <a:cxnLst/>
              <a:rect l="0" t="0" r="0" b="0"/>
              <a:pathLst>
                <a:path w="23319" h="178595">
                  <a:moveTo>
                    <a:pt x="23318" y="0"/>
                  </a:moveTo>
                  <a:lnTo>
                    <a:pt x="23318" y="0"/>
                  </a:lnTo>
                  <a:lnTo>
                    <a:pt x="21996" y="59015"/>
                  </a:lnTo>
                  <a:lnTo>
                    <a:pt x="13067" y="112413"/>
                  </a:lnTo>
                  <a:lnTo>
                    <a:pt x="11557" y="145911"/>
                  </a:lnTo>
                  <a:lnTo>
                    <a:pt x="10186" y="148868"/>
                  </a:lnTo>
                  <a:lnTo>
                    <a:pt x="7949" y="150839"/>
                  </a:lnTo>
                  <a:lnTo>
                    <a:pt x="5134" y="152152"/>
                  </a:lnTo>
                  <a:lnTo>
                    <a:pt x="3258" y="154352"/>
                  </a:lnTo>
                  <a:lnTo>
                    <a:pt x="0" y="164801"/>
                  </a:lnTo>
                  <a:lnTo>
                    <a:pt x="1158" y="165430"/>
                  </a:lnTo>
                  <a:lnTo>
                    <a:pt x="5973" y="166128"/>
                  </a:lnTo>
                  <a:lnTo>
                    <a:pt x="7786" y="167638"/>
                  </a:lnTo>
                  <a:lnTo>
                    <a:pt x="11412" y="17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28" name="SMARTInkShape-226"/>
            <p:cNvSpPr/>
            <p:nvPr>
              <p:custDataLst>
                <p:tags r:id="rId8"/>
              </p:custDataLst>
            </p:nvPr>
          </p:nvSpPr>
          <p:spPr>
            <a:xfrm>
              <a:off x="5048250" y="5490436"/>
              <a:ext cx="11907" cy="22159"/>
            </a:xfrm>
            <a:custGeom>
              <a:avLst/>
              <a:gdLst/>
              <a:ahLst/>
              <a:cxnLst/>
              <a:rect l="0" t="0" r="0" b="0"/>
              <a:pathLst>
                <a:path w="11907" h="22159">
                  <a:moveTo>
                    <a:pt x="0" y="10252"/>
                  </a:moveTo>
                  <a:lnTo>
                    <a:pt x="0" y="10252"/>
                  </a:lnTo>
                  <a:lnTo>
                    <a:pt x="0" y="0"/>
                  </a:lnTo>
                  <a:lnTo>
                    <a:pt x="11906" y="22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29" name="SMARTInkShape-227"/>
            <p:cNvSpPr/>
            <p:nvPr>
              <p:custDataLst>
                <p:tags r:id="rId9"/>
              </p:custDataLst>
            </p:nvPr>
          </p:nvSpPr>
          <p:spPr>
            <a:xfrm>
              <a:off x="5131594" y="5595938"/>
              <a:ext cx="381001" cy="282512"/>
            </a:xfrm>
            <a:custGeom>
              <a:avLst/>
              <a:gdLst/>
              <a:ahLst/>
              <a:cxnLst/>
              <a:rect l="0" t="0" r="0" b="0"/>
              <a:pathLst>
                <a:path w="381001" h="282512">
                  <a:moveTo>
                    <a:pt x="0" y="190500"/>
                  </a:moveTo>
                  <a:lnTo>
                    <a:pt x="0" y="190500"/>
                  </a:lnTo>
                  <a:lnTo>
                    <a:pt x="27193" y="189176"/>
                  </a:lnTo>
                  <a:lnTo>
                    <a:pt x="43395" y="184179"/>
                  </a:lnTo>
                  <a:lnTo>
                    <a:pt x="67391" y="167607"/>
                  </a:lnTo>
                  <a:lnTo>
                    <a:pt x="91258" y="139620"/>
                  </a:lnTo>
                  <a:lnTo>
                    <a:pt x="100090" y="121143"/>
                  </a:lnTo>
                  <a:lnTo>
                    <a:pt x="113085" y="72789"/>
                  </a:lnTo>
                  <a:lnTo>
                    <a:pt x="107465" y="48684"/>
                  </a:lnTo>
                  <a:lnTo>
                    <a:pt x="100927" y="47938"/>
                  </a:lnTo>
                  <a:lnTo>
                    <a:pt x="84291" y="54038"/>
                  </a:lnTo>
                  <a:lnTo>
                    <a:pt x="68925" y="64224"/>
                  </a:lnTo>
                  <a:lnTo>
                    <a:pt x="63706" y="71759"/>
                  </a:lnTo>
                  <a:lnTo>
                    <a:pt x="60064" y="79517"/>
                  </a:lnTo>
                  <a:lnTo>
                    <a:pt x="40709" y="111382"/>
                  </a:lnTo>
                  <a:lnTo>
                    <a:pt x="37197" y="127223"/>
                  </a:lnTo>
                  <a:lnTo>
                    <a:pt x="34834" y="146763"/>
                  </a:lnTo>
                  <a:lnTo>
                    <a:pt x="27666" y="165487"/>
                  </a:lnTo>
                  <a:lnTo>
                    <a:pt x="26277" y="200140"/>
                  </a:lnTo>
                  <a:lnTo>
                    <a:pt x="30641" y="219478"/>
                  </a:lnTo>
                  <a:lnTo>
                    <a:pt x="46855" y="245241"/>
                  </a:lnTo>
                  <a:lnTo>
                    <a:pt x="57425" y="254517"/>
                  </a:lnTo>
                  <a:lnTo>
                    <a:pt x="67855" y="258639"/>
                  </a:lnTo>
                  <a:lnTo>
                    <a:pt x="110081" y="261503"/>
                  </a:lnTo>
                  <a:lnTo>
                    <a:pt x="125213" y="258216"/>
                  </a:lnTo>
                  <a:lnTo>
                    <a:pt x="181972" y="232436"/>
                  </a:lnTo>
                  <a:lnTo>
                    <a:pt x="198321" y="216618"/>
                  </a:lnTo>
                  <a:lnTo>
                    <a:pt x="230422" y="165948"/>
                  </a:lnTo>
                  <a:lnTo>
                    <a:pt x="261197" y="108587"/>
                  </a:lnTo>
                  <a:lnTo>
                    <a:pt x="255397" y="113901"/>
                  </a:lnTo>
                  <a:lnTo>
                    <a:pt x="245300" y="136495"/>
                  </a:lnTo>
                  <a:lnTo>
                    <a:pt x="232434" y="192640"/>
                  </a:lnTo>
                  <a:lnTo>
                    <a:pt x="227037" y="246785"/>
                  </a:lnTo>
                  <a:lnTo>
                    <a:pt x="226267" y="282511"/>
                  </a:lnTo>
                  <a:lnTo>
                    <a:pt x="226233" y="278469"/>
                  </a:lnTo>
                  <a:lnTo>
                    <a:pt x="242791" y="224534"/>
                  </a:lnTo>
                  <a:lnTo>
                    <a:pt x="262036" y="168815"/>
                  </a:lnTo>
                  <a:lnTo>
                    <a:pt x="291137" y="114491"/>
                  </a:lnTo>
                  <a:lnTo>
                    <a:pt x="309010" y="80089"/>
                  </a:lnTo>
                  <a:lnTo>
                    <a:pt x="324097" y="59301"/>
                  </a:lnTo>
                  <a:lnTo>
                    <a:pt x="332779" y="52814"/>
                  </a:lnTo>
                  <a:lnTo>
                    <a:pt x="341048" y="48608"/>
                  </a:lnTo>
                  <a:lnTo>
                    <a:pt x="349133" y="42329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30" name="SMARTInkShape-228"/>
            <p:cNvSpPr/>
            <p:nvPr>
              <p:custDataLst>
                <p:tags r:id="rId10"/>
              </p:custDataLst>
            </p:nvPr>
          </p:nvSpPr>
          <p:spPr>
            <a:xfrm>
              <a:off x="5643563" y="5500688"/>
              <a:ext cx="35715" cy="464344"/>
            </a:xfrm>
            <a:custGeom>
              <a:avLst/>
              <a:gdLst/>
              <a:ahLst/>
              <a:cxnLst/>
              <a:rect l="0" t="0" r="0" b="0"/>
              <a:pathLst>
                <a:path w="35715" h="464344">
                  <a:moveTo>
                    <a:pt x="11906" y="0"/>
                  </a:moveTo>
                  <a:lnTo>
                    <a:pt x="11906" y="0"/>
                  </a:lnTo>
                  <a:lnTo>
                    <a:pt x="21330" y="22375"/>
                  </a:lnTo>
                  <a:lnTo>
                    <a:pt x="22157" y="26823"/>
                  </a:lnTo>
                  <a:lnTo>
                    <a:pt x="26604" y="35293"/>
                  </a:lnTo>
                  <a:lnTo>
                    <a:pt x="29643" y="39403"/>
                  </a:lnTo>
                  <a:lnTo>
                    <a:pt x="33018" y="51026"/>
                  </a:lnTo>
                  <a:lnTo>
                    <a:pt x="35671" y="105392"/>
                  </a:lnTo>
                  <a:lnTo>
                    <a:pt x="35714" y="157326"/>
                  </a:lnTo>
                  <a:lnTo>
                    <a:pt x="27535" y="209768"/>
                  </a:lnTo>
                  <a:lnTo>
                    <a:pt x="24139" y="267804"/>
                  </a:lnTo>
                  <a:lnTo>
                    <a:pt x="20349" y="316356"/>
                  </a:lnTo>
                  <a:lnTo>
                    <a:pt x="11695" y="371311"/>
                  </a:lnTo>
                  <a:lnTo>
                    <a:pt x="0" y="464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7331" name="SMARTInkShape-229"/>
            <p:cNvSpPr/>
            <p:nvPr>
              <p:custDataLst>
                <p:tags r:id="rId11"/>
              </p:custDataLst>
            </p:nvPr>
          </p:nvSpPr>
          <p:spPr>
            <a:xfrm>
              <a:off x="5548313" y="5715991"/>
              <a:ext cx="821532" cy="558604"/>
            </a:xfrm>
            <a:custGeom>
              <a:avLst/>
              <a:gdLst/>
              <a:ahLst/>
              <a:cxnLst/>
              <a:rect l="0" t="0" r="0" b="0"/>
              <a:pathLst>
                <a:path w="821532" h="558604">
                  <a:moveTo>
                    <a:pt x="0" y="129978"/>
                  </a:moveTo>
                  <a:lnTo>
                    <a:pt x="0" y="129978"/>
                  </a:lnTo>
                  <a:lnTo>
                    <a:pt x="10828" y="120473"/>
                  </a:lnTo>
                  <a:lnTo>
                    <a:pt x="29813" y="110992"/>
                  </a:lnTo>
                  <a:lnTo>
                    <a:pt x="44559" y="108310"/>
                  </a:lnTo>
                  <a:lnTo>
                    <a:pt x="94595" y="114771"/>
                  </a:lnTo>
                  <a:lnTo>
                    <a:pt x="151908" y="120947"/>
                  </a:lnTo>
                  <a:lnTo>
                    <a:pt x="205751" y="130111"/>
                  </a:lnTo>
                  <a:lnTo>
                    <a:pt x="254220" y="139167"/>
                  </a:lnTo>
                  <a:lnTo>
                    <a:pt x="295396" y="141347"/>
                  </a:lnTo>
                  <a:lnTo>
                    <a:pt x="306794" y="138118"/>
                  </a:lnTo>
                  <a:lnTo>
                    <a:pt x="316269" y="133595"/>
                  </a:lnTo>
                  <a:lnTo>
                    <a:pt x="329041" y="129727"/>
                  </a:lnTo>
                  <a:lnTo>
                    <a:pt x="341204" y="122113"/>
                  </a:lnTo>
                  <a:lnTo>
                    <a:pt x="353186" y="117946"/>
                  </a:lnTo>
                  <a:lnTo>
                    <a:pt x="361141" y="112283"/>
                  </a:lnTo>
                  <a:lnTo>
                    <a:pt x="365559" y="105357"/>
                  </a:lnTo>
                  <a:lnTo>
                    <a:pt x="366737" y="101657"/>
                  </a:lnTo>
                  <a:lnTo>
                    <a:pt x="387630" y="72858"/>
                  </a:lnTo>
                  <a:lnTo>
                    <a:pt x="391884" y="63581"/>
                  </a:lnTo>
                  <a:lnTo>
                    <a:pt x="398184" y="55048"/>
                  </a:lnTo>
                  <a:lnTo>
                    <a:pt x="402848" y="30165"/>
                  </a:lnTo>
                  <a:lnTo>
                    <a:pt x="404230" y="10298"/>
                  </a:lnTo>
                  <a:lnTo>
                    <a:pt x="403101" y="6535"/>
                  </a:lnTo>
                  <a:lnTo>
                    <a:pt x="401025" y="4026"/>
                  </a:lnTo>
                  <a:lnTo>
                    <a:pt x="395192" y="1239"/>
                  </a:lnTo>
                  <a:lnTo>
                    <a:pt x="388189" y="0"/>
                  </a:lnTo>
                  <a:lnTo>
                    <a:pt x="364168" y="11944"/>
                  </a:lnTo>
                  <a:lnTo>
                    <a:pt x="320116" y="48690"/>
                  </a:lnTo>
                  <a:lnTo>
                    <a:pt x="314253" y="57690"/>
                  </a:lnTo>
                  <a:lnTo>
                    <a:pt x="300674" y="86454"/>
                  </a:lnTo>
                  <a:lnTo>
                    <a:pt x="290760" y="101060"/>
                  </a:lnTo>
                  <a:lnTo>
                    <a:pt x="276619" y="152286"/>
                  </a:lnTo>
                  <a:lnTo>
                    <a:pt x="274391" y="191564"/>
                  </a:lnTo>
                  <a:lnTo>
                    <a:pt x="281143" y="210707"/>
                  </a:lnTo>
                  <a:lnTo>
                    <a:pt x="291639" y="225389"/>
                  </a:lnTo>
                  <a:lnTo>
                    <a:pt x="300715" y="231914"/>
                  </a:lnTo>
                  <a:lnTo>
                    <a:pt x="325902" y="235587"/>
                  </a:lnTo>
                  <a:lnTo>
                    <a:pt x="343724" y="229391"/>
                  </a:lnTo>
                  <a:lnTo>
                    <a:pt x="376724" y="203855"/>
                  </a:lnTo>
                  <a:lnTo>
                    <a:pt x="385714" y="188829"/>
                  </a:lnTo>
                  <a:lnTo>
                    <a:pt x="404197" y="133015"/>
                  </a:lnTo>
                  <a:lnTo>
                    <a:pt x="404402" y="133325"/>
                  </a:lnTo>
                  <a:lnTo>
                    <a:pt x="406124" y="187789"/>
                  </a:lnTo>
                  <a:lnTo>
                    <a:pt x="417714" y="245782"/>
                  </a:lnTo>
                  <a:lnTo>
                    <a:pt x="427449" y="266301"/>
                  </a:lnTo>
                  <a:lnTo>
                    <a:pt x="445180" y="286493"/>
                  </a:lnTo>
                  <a:lnTo>
                    <a:pt x="454945" y="292144"/>
                  </a:lnTo>
                  <a:lnTo>
                    <a:pt x="470749" y="291128"/>
                  </a:lnTo>
                  <a:lnTo>
                    <a:pt x="487034" y="286267"/>
                  </a:lnTo>
                  <a:lnTo>
                    <a:pt x="491376" y="283118"/>
                  </a:lnTo>
                  <a:lnTo>
                    <a:pt x="530526" y="241084"/>
                  </a:lnTo>
                  <a:lnTo>
                    <a:pt x="538271" y="225224"/>
                  </a:lnTo>
                  <a:lnTo>
                    <a:pt x="541409" y="221257"/>
                  </a:lnTo>
                  <a:lnTo>
                    <a:pt x="544897" y="209793"/>
                  </a:lnTo>
                  <a:lnTo>
                    <a:pt x="547770" y="197201"/>
                  </a:lnTo>
                  <a:lnTo>
                    <a:pt x="556866" y="178339"/>
                  </a:lnTo>
                  <a:lnTo>
                    <a:pt x="576005" y="123042"/>
                  </a:lnTo>
                  <a:lnTo>
                    <a:pt x="583214" y="95188"/>
                  </a:lnTo>
                  <a:lnTo>
                    <a:pt x="583395" y="144436"/>
                  </a:lnTo>
                  <a:lnTo>
                    <a:pt x="583403" y="193540"/>
                  </a:lnTo>
                  <a:lnTo>
                    <a:pt x="584728" y="240899"/>
                  </a:lnTo>
                  <a:lnTo>
                    <a:pt x="593657" y="264366"/>
                  </a:lnTo>
                  <a:lnTo>
                    <a:pt x="595311" y="308019"/>
                  </a:lnTo>
                  <a:lnTo>
                    <a:pt x="604817" y="300280"/>
                  </a:lnTo>
                  <a:lnTo>
                    <a:pt x="615620" y="296413"/>
                  </a:lnTo>
                  <a:lnTo>
                    <a:pt x="623300" y="290821"/>
                  </a:lnTo>
                  <a:lnTo>
                    <a:pt x="627200" y="290123"/>
                  </a:lnTo>
                  <a:lnTo>
                    <a:pt x="631123" y="290981"/>
                  </a:lnTo>
                  <a:lnTo>
                    <a:pt x="669069" y="312905"/>
                  </a:lnTo>
                  <a:lnTo>
                    <a:pt x="690345" y="345383"/>
                  </a:lnTo>
                  <a:lnTo>
                    <a:pt x="718331" y="399916"/>
                  </a:lnTo>
                  <a:lnTo>
                    <a:pt x="741714" y="439548"/>
                  </a:lnTo>
                  <a:lnTo>
                    <a:pt x="777384" y="495103"/>
                  </a:lnTo>
                  <a:lnTo>
                    <a:pt x="788230" y="512415"/>
                  </a:lnTo>
                  <a:lnTo>
                    <a:pt x="795844" y="520816"/>
                  </a:lnTo>
                  <a:lnTo>
                    <a:pt x="797163" y="528592"/>
                  </a:lnTo>
                  <a:lnTo>
                    <a:pt x="798671" y="530658"/>
                  </a:lnTo>
                  <a:lnTo>
                    <a:pt x="800999" y="532035"/>
                  </a:lnTo>
                  <a:lnTo>
                    <a:pt x="809120" y="534629"/>
                  </a:lnTo>
                  <a:lnTo>
                    <a:pt x="809475" y="541063"/>
                  </a:lnTo>
                  <a:lnTo>
                    <a:pt x="810848" y="542941"/>
                  </a:lnTo>
                  <a:lnTo>
                    <a:pt x="821531" y="558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sp>
        <p:nvSpPr>
          <p:cNvPr id="7333" name="SMARTInkShape-230"/>
          <p:cNvSpPr/>
          <p:nvPr>
            <p:custDataLst>
              <p:tags r:id="rId4"/>
            </p:custDataLst>
          </p:nvPr>
        </p:nvSpPr>
        <p:spPr>
          <a:xfrm>
            <a:off x="8322633" y="3251387"/>
            <a:ext cx="368064" cy="583942"/>
          </a:xfrm>
          <a:custGeom>
            <a:avLst/>
            <a:gdLst/>
            <a:ahLst/>
            <a:cxnLst/>
            <a:rect l="0" t="0" r="0" b="0"/>
            <a:pathLst>
              <a:path w="368064" h="583942">
                <a:moveTo>
                  <a:pt x="237961" y="22832"/>
                </a:moveTo>
                <a:lnTo>
                  <a:pt x="237961" y="22832"/>
                </a:lnTo>
                <a:lnTo>
                  <a:pt x="231640" y="10191"/>
                </a:lnTo>
                <a:lnTo>
                  <a:pt x="228456" y="6467"/>
                </a:lnTo>
                <a:lnTo>
                  <a:pt x="221389" y="2329"/>
                </a:lnTo>
                <a:lnTo>
                  <a:pt x="203653" y="0"/>
                </a:lnTo>
                <a:lnTo>
                  <a:pt x="175320" y="11951"/>
                </a:lnTo>
                <a:lnTo>
                  <a:pt x="118489" y="50830"/>
                </a:lnTo>
                <a:lnTo>
                  <a:pt x="83834" y="88775"/>
                </a:lnTo>
                <a:lnTo>
                  <a:pt x="50552" y="142739"/>
                </a:lnTo>
                <a:lnTo>
                  <a:pt x="23920" y="198086"/>
                </a:lnTo>
                <a:lnTo>
                  <a:pt x="9283" y="250195"/>
                </a:lnTo>
                <a:lnTo>
                  <a:pt x="2636" y="273202"/>
                </a:lnTo>
                <a:lnTo>
                  <a:pt x="0" y="328445"/>
                </a:lnTo>
                <a:lnTo>
                  <a:pt x="1191" y="353320"/>
                </a:lnTo>
                <a:lnTo>
                  <a:pt x="14536" y="405797"/>
                </a:lnTo>
                <a:lnTo>
                  <a:pt x="20948" y="428226"/>
                </a:lnTo>
                <a:lnTo>
                  <a:pt x="23771" y="442455"/>
                </a:lnTo>
                <a:lnTo>
                  <a:pt x="57124" y="497350"/>
                </a:lnTo>
                <a:lnTo>
                  <a:pt x="87098" y="537218"/>
                </a:lnTo>
                <a:lnTo>
                  <a:pt x="97269" y="548222"/>
                </a:lnTo>
                <a:lnTo>
                  <a:pt x="148094" y="573724"/>
                </a:lnTo>
                <a:lnTo>
                  <a:pt x="174208" y="583850"/>
                </a:lnTo>
                <a:lnTo>
                  <a:pt x="194633" y="583941"/>
                </a:lnTo>
                <a:lnTo>
                  <a:pt x="246992" y="571897"/>
                </a:lnTo>
                <a:lnTo>
                  <a:pt x="272402" y="559666"/>
                </a:lnTo>
                <a:lnTo>
                  <a:pt x="322112" y="510770"/>
                </a:lnTo>
                <a:lnTo>
                  <a:pt x="348706" y="471552"/>
                </a:lnTo>
                <a:lnTo>
                  <a:pt x="364543" y="421275"/>
                </a:lnTo>
                <a:lnTo>
                  <a:pt x="368063" y="366120"/>
                </a:lnTo>
                <a:lnTo>
                  <a:pt x="362352" y="317105"/>
                </a:lnTo>
                <a:lnTo>
                  <a:pt x="355430" y="261317"/>
                </a:lnTo>
                <a:lnTo>
                  <a:pt x="331329" y="204240"/>
                </a:lnTo>
                <a:lnTo>
                  <a:pt x="300135" y="150448"/>
                </a:lnTo>
                <a:lnTo>
                  <a:pt x="226055" y="704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334" name="SMARTInkShape-231"/>
          <p:cNvSpPr/>
          <p:nvPr>
            <p:custDataLst>
              <p:tags r:id="rId5"/>
            </p:custDataLst>
          </p:nvPr>
        </p:nvSpPr>
        <p:spPr>
          <a:xfrm>
            <a:off x="9191625" y="3835041"/>
            <a:ext cx="642939" cy="177366"/>
          </a:xfrm>
          <a:custGeom>
            <a:avLst/>
            <a:gdLst/>
            <a:ahLst/>
            <a:cxnLst/>
            <a:rect l="0" t="0" r="0" b="0"/>
            <a:pathLst>
              <a:path w="642939" h="177366">
                <a:moveTo>
                  <a:pt x="0" y="34490"/>
                </a:moveTo>
                <a:lnTo>
                  <a:pt x="0" y="34490"/>
                </a:lnTo>
                <a:lnTo>
                  <a:pt x="48799" y="15505"/>
                </a:lnTo>
                <a:lnTo>
                  <a:pt x="97234" y="4993"/>
                </a:lnTo>
                <a:lnTo>
                  <a:pt x="151450" y="0"/>
                </a:lnTo>
                <a:lnTo>
                  <a:pt x="208804" y="2542"/>
                </a:lnTo>
                <a:lnTo>
                  <a:pt x="256778" y="8267"/>
                </a:lnTo>
                <a:lnTo>
                  <a:pt x="308543" y="16522"/>
                </a:lnTo>
                <a:lnTo>
                  <a:pt x="358310" y="30892"/>
                </a:lnTo>
                <a:lnTo>
                  <a:pt x="414196" y="49997"/>
                </a:lnTo>
                <a:lnTo>
                  <a:pt x="470166" y="72538"/>
                </a:lnTo>
                <a:lnTo>
                  <a:pt x="522674" y="99234"/>
                </a:lnTo>
                <a:lnTo>
                  <a:pt x="642938" y="1773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950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4.googleusercontent.com/6UtYiNhCuQ5LBzzxMu_vxKnWO-rekDSk83GdLIWARnoqan2_HCKU4_itzuXpn4t-8VlML40nVbSbKE_Vl6WPx6V2NQBwGIb60v3tmOMLpzpr8BhmtQrCcXtJ3XTLYokStJs1bQiGD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3" y="1173900"/>
            <a:ext cx="3254933" cy="401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5.googleusercontent.com/j2IyhJf0cXekvv370NvuqBsVqtJutfnUYd7dIgy9LPXuHmrZFkvGbSJ7pGLwrRZRUqHAkfGMPvDW-3QcYJh8E9210WzXgrjoKBm1ZRdnuLpHtm6j5mXYZ5vB2g2PsagdwvIFpCdAK5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71" y="1141684"/>
            <a:ext cx="4387899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lh3.googleusercontent.com/X8MWfhsGrPT5nioEj54QU9hSGk8ClDPt1Bz9dkn1a16PNujuSDvrqT0jAnR3tPzeVM6YYLuxEjEyz_DqSJHpz0kMvaJ1eP1AsFqhDmI_rhKPLSf4VCTPVNwYmp5FFxBsQs611mGxI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285" y="1352546"/>
            <a:ext cx="3606192" cy="386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Haz Ahora 9/25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1. Es un producto personal, es liquido, y las chicas lo usan. </a:t>
            </a:r>
          </a:p>
          <a:p>
            <a:r>
              <a:rPr lang="es-ES_tradnl" sz="2800" dirty="0" smtClean="0"/>
              <a:t>2. Es un producto personal que usas para lavarse el cuerpo esta en barra o liquido. </a:t>
            </a:r>
          </a:p>
          <a:p>
            <a:r>
              <a:rPr lang="es-ES_tradnl" sz="2800" dirty="0" smtClean="0"/>
              <a:t>3. opuesto de acostarse. </a:t>
            </a:r>
          </a:p>
          <a:p>
            <a:r>
              <a:rPr lang="es-ES_tradnl" sz="2800" dirty="0" smtClean="0"/>
              <a:t>4. Es un producto pequeño y lo usas para el pelo.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7934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649" y="1334814"/>
            <a:ext cx="9875520" cy="1356360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Cepillarse  		  peinarse		 levantarse 	 			maquillarse 	secarse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649" y="2819400"/>
            <a:ext cx="9872871" cy="4038600"/>
          </a:xfrm>
        </p:spPr>
        <p:txBody>
          <a:bodyPr/>
          <a:lstStyle/>
          <a:p>
            <a:r>
              <a:rPr lang="es-ES_tradnl" dirty="0" smtClean="0"/>
              <a:t>1. (Yo)______________ los dientes con la pasta de dientes. </a:t>
            </a:r>
          </a:p>
          <a:p>
            <a:r>
              <a:rPr lang="es-ES_tradnl" dirty="0" smtClean="0"/>
              <a:t>2. ?(Tu)_____________ lentamente o rápidamente por las mañanas? </a:t>
            </a:r>
          </a:p>
          <a:p>
            <a:r>
              <a:rPr lang="es-ES_tradnl" dirty="0" smtClean="0"/>
              <a:t>3. Normalmente, mi madre ____________ el pelo con el secador de pelo. </a:t>
            </a:r>
          </a:p>
          <a:p>
            <a:r>
              <a:rPr lang="es-ES_tradnl" dirty="0" smtClean="0"/>
              <a:t>4. Nosotras ______________ todos los días nos gusta la marca MAC y </a:t>
            </a:r>
            <a:r>
              <a:rPr lang="es-ES_tradnl" dirty="0" err="1" smtClean="0"/>
              <a:t>Sephora</a:t>
            </a:r>
            <a:r>
              <a:rPr lang="es-ES_tradnl" dirty="0" smtClean="0"/>
              <a:t>.  </a:t>
            </a:r>
          </a:p>
          <a:p>
            <a:r>
              <a:rPr lang="es-ES_tradnl" dirty="0" smtClean="0"/>
              <a:t>5. Mis hermanitos nunca ____________ el pelo con un peine.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839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get out of 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38" y="1410300"/>
            <a:ext cx="6332708" cy="48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5746" y="637308"/>
            <a:ext cx="854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Roberto se </a:t>
            </a:r>
            <a:r>
              <a:rPr lang="en-US" sz="3600" dirty="0" err="1" smtClean="0"/>
              <a:t>levanta</a:t>
            </a:r>
            <a:r>
              <a:rPr lang="en-US" sz="3600" dirty="0" smtClean="0"/>
              <a:t> las 5:00 </a:t>
            </a:r>
            <a:r>
              <a:rPr lang="en-US" sz="3600" dirty="0" err="1" smtClean="0"/>
              <a:t>por</a:t>
            </a:r>
            <a:r>
              <a:rPr lang="en-US" sz="3600" dirty="0" smtClean="0"/>
              <a:t> la </a:t>
            </a:r>
            <a:r>
              <a:rPr lang="en-US" sz="3600" dirty="0" err="1" smtClean="0"/>
              <a:t>mañana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51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770" y="678222"/>
            <a:ext cx="9875520" cy="1356360"/>
          </a:xfrm>
        </p:spPr>
        <p:txBody>
          <a:bodyPr/>
          <a:lstStyle/>
          <a:p>
            <a:pPr algn="ctr"/>
            <a:r>
              <a:rPr lang="es-ES_tradnl" dirty="0" smtClean="0"/>
              <a:t>Afeitarse	vestirse		despertarse		dormirse 	mirarse		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4760" y="2331741"/>
            <a:ext cx="9872871" cy="4038600"/>
          </a:xfrm>
        </p:spPr>
        <p:txBody>
          <a:bodyPr/>
          <a:lstStyle/>
          <a:p>
            <a:r>
              <a:rPr lang="es-ES_tradnl" sz="2800" dirty="0"/>
              <a:t>1. </a:t>
            </a:r>
            <a:r>
              <a:rPr lang="es-ES_tradnl" sz="2800" dirty="0" smtClean="0"/>
              <a:t>(Ellas)______________ a las 11:30 de la noche. </a:t>
            </a:r>
            <a:endParaRPr lang="es-ES_tradnl" sz="2800" dirty="0"/>
          </a:p>
          <a:p>
            <a:r>
              <a:rPr lang="es-ES_tradnl" sz="2800" dirty="0"/>
              <a:t>2. </a:t>
            </a:r>
            <a:r>
              <a:rPr lang="es-ES_tradnl" sz="2800" dirty="0" smtClean="0"/>
              <a:t>Normalmente, (yo)______________ a las 5:30 por la mañana. </a:t>
            </a:r>
            <a:endParaRPr lang="es-ES_tradnl" sz="2800" dirty="0"/>
          </a:p>
          <a:p>
            <a:r>
              <a:rPr lang="es-ES_tradnl" sz="2800" dirty="0"/>
              <a:t>3. Normalmente, </a:t>
            </a:r>
            <a:r>
              <a:rPr lang="es-ES_tradnl" sz="2800" dirty="0" smtClean="0"/>
              <a:t>mi mejor amiga____________ en el espejo antes de salir para escuela. </a:t>
            </a:r>
            <a:endParaRPr lang="es-ES_tradnl" sz="2800" dirty="0"/>
          </a:p>
          <a:p>
            <a:r>
              <a:rPr lang="es-ES_tradnl" sz="2800" dirty="0"/>
              <a:t>4. </a:t>
            </a:r>
            <a:r>
              <a:rPr lang="es-ES_tradnl" sz="2800" dirty="0" smtClean="0"/>
              <a:t>La chica </a:t>
            </a:r>
            <a:r>
              <a:rPr lang="es-ES_tradnl" sz="2800" dirty="0"/>
              <a:t>______________ </a:t>
            </a:r>
            <a:r>
              <a:rPr lang="es-ES_tradnl" sz="2800" dirty="0" smtClean="0"/>
              <a:t>las piernas todos los días.  </a:t>
            </a:r>
            <a:endParaRPr lang="es-ES_tradnl" sz="2800" dirty="0"/>
          </a:p>
          <a:p>
            <a:r>
              <a:rPr lang="es-ES_tradnl" sz="2800" dirty="0"/>
              <a:t>5. </a:t>
            </a:r>
            <a:r>
              <a:rPr lang="es-ES_tradnl" sz="2800" dirty="0" smtClean="0"/>
              <a:t>Vosotros____________ después de ducharse.</a:t>
            </a:r>
            <a:endParaRPr lang="es-ES_tradnl" sz="2800" dirty="0"/>
          </a:p>
          <a:p>
            <a:endParaRPr lang="es-ES_tradnl" dirty="0"/>
          </a:p>
        </p:txBody>
      </p:sp>
      <p:sp>
        <p:nvSpPr>
          <p:cNvPr id="98" name="SMARTInkShape-74"/>
          <p:cNvSpPr/>
          <p:nvPr>
            <p:custDataLst>
              <p:tags r:id="rId1"/>
            </p:custDataLst>
          </p:nvPr>
        </p:nvSpPr>
        <p:spPr>
          <a:xfrm>
            <a:off x="10217903" y="869204"/>
            <a:ext cx="33379" cy="35672"/>
          </a:xfrm>
          <a:custGeom>
            <a:avLst/>
            <a:gdLst/>
            <a:ahLst/>
            <a:cxnLst/>
            <a:rect l="0" t="0" r="0" b="0"/>
            <a:pathLst>
              <a:path w="33379" h="35672">
                <a:moveTo>
                  <a:pt x="21472" y="35671"/>
                </a:moveTo>
                <a:lnTo>
                  <a:pt x="21472" y="35671"/>
                </a:lnTo>
                <a:lnTo>
                  <a:pt x="27794" y="29350"/>
                </a:lnTo>
                <a:lnTo>
                  <a:pt x="30896" y="22719"/>
                </a:lnTo>
                <a:lnTo>
                  <a:pt x="33377" y="0"/>
                </a:lnTo>
                <a:lnTo>
                  <a:pt x="33378" y="10208"/>
                </a:lnTo>
                <a:lnTo>
                  <a:pt x="0" y="317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9" name="SMARTInkShape-75"/>
          <p:cNvSpPr/>
          <p:nvPr>
            <p:custDataLst>
              <p:tags r:id="rId2"/>
            </p:custDataLst>
          </p:nvPr>
        </p:nvSpPr>
        <p:spPr>
          <a:xfrm>
            <a:off x="4893470" y="6667500"/>
            <a:ext cx="11906" cy="11907"/>
          </a:xfrm>
          <a:custGeom>
            <a:avLst/>
            <a:gdLst/>
            <a:ahLst/>
            <a:cxnLst/>
            <a:rect l="0" t="0" r="0" b="0"/>
            <a:pathLst>
              <a:path w="11906" h="11907">
                <a:moveTo>
                  <a:pt x="0" y="11906"/>
                </a:moveTo>
                <a:lnTo>
                  <a:pt x="0" y="11906"/>
                </a:lnTo>
                <a:lnTo>
                  <a:pt x="0" y="491"/>
                </a:lnTo>
                <a:lnTo>
                  <a:pt x="11902" y="0"/>
                </a:lnTo>
                <a:lnTo>
                  <a:pt x="11905" y="1190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88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err="1"/>
              <a:t>Haz</a:t>
            </a:r>
            <a:r>
              <a:rPr lang="en-US" u="sng" dirty="0"/>
              <a:t> </a:t>
            </a:r>
            <a:r>
              <a:rPr lang="en-US" u="sng" dirty="0" err="1"/>
              <a:t>Ahora</a:t>
            </a:r>
            <a:r>
              <a:rPr lang="en-US" u="sng" dirty="0"/>
              <a:t> </a:t>
            </a:r>
            <a:r>
              <a:rPr lang="en-US" u="sng" dirty="0" smtClean="0"/>
              <a:t>9/29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Conjuga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verbos</a:t>
            </a:r>
            <a:r>
              <a:rPr lang="en-US" dirty="0" smtClean="0"/>
              <a:t>: 		</a:t>
            </a:r>
            <a:endParaRPr lang="es-419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4835" y="2467304"/>
            <a:ext cx="9872871" cy="4038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 </a:t>
            </a:r>
            <a:r>
              <a:rPr lang="en-US" sz="3600" dirty="0" err="1" smtClean="0"/>
              <a:t>peinarse</a:t>
            </a:r>
            <a:r>
              <a:rPr lang="en-US" sz="3600" dirty="0" smtClean="0"/>
              <a:t> (</a:t>
            </a:r>
            <a:r>
              <a:rPr lang="en-US" sz="3600" dirty="0" err="1" smtClean="0"/>
              <a:t>vosotros</a:t>
            </a:r>
            <a:r>
              <a:rPr lang="en-US" sz="3600" dirty="0" smtClean="0"/>
              <a:t>) </a:t>
            </a:r>
            <a:r>
              <a:rPr lang="en-US" sz="3600" dirty="0" err="1" smtClean="0"/>
              <a:t>os</a:t>
            </a:r>
            <a:endParaRPr lang="en-US" sz="3600" dirty="0" smtClean="0"/>
          </a:p>
          <a:p>
            <a:r>
              <a:rPr lang="en-US" sz="3600" dirty="0" smtClean="0"/>
              <a:t>2. </a:t>
            </a:r>
            <a:r>
              <a:rPr lang="en-US" sz="3600" dirty="0" err="1" smtClean="0"/>
              <a:t>maquillarse</a:t>
            </a:r>
            <a:r>
              <a:rPr lang="en-US" sz="3600" dirty="0" smtClean="0"/>
              <a:t> (las </a:t>
            </a:r>
            <a:r>
              <a:rPr lang="en-US" sz="3600" dirty="0" err="1" smtClean="0"/>
              <a:t>chicas</a:t>
            </a:r>
            <a:r>
              <a:rPr lang="en-US" sz="3600" dirty="0" smtClean="0"/>
              <a:t>) se</a:t>
            </a:r>
          </a:p>
          <a:p>
            <a:r>
              <a:rPr lang="en-US" sz="3600" dirty="0" smtClean="0"/>
              <a:t>3. </a:t>
            </a:r>
            <a:r>
              <a:rPr lang="en-US" sz="3600" dirty="0" err="1" smtClean="0"/>
              <a:t>despertarse</a:t>
            </a:r>
            <a:r>
              <a:rPr lang="en-US" sz="3600" dirty="0" smtClean="0"/>
              <a:t> (</a:t>
            </a:r>
            <a:r>
              <a:rPr lang="en-US" sz="3600" dirty="0" err="1" smtClean="0"/>
              <a:t>yo</a:t>
            </a:r>
            <a:r>
              <a:rPr lang="en-US" sz="3600" dirty="0" smtClean="0"/>
              <a:t>) me</a:t>
            </a:r>
          </a:p>
          <a:p>
            <a:r>
              <a:rPr lang="en-US" sz="3600" dirty="0" smtClean="0"/>
              <a:t>4. </a:t>
            </a:r>
            <a:r>
              <a:rPr lang="en-US" sz="3600" dirty="0" err="1" smtClean="0"/>
              <a:t>vestirse</a:t>
            </a:r>
            <a:r>
              <a:rPr lang="en-US" sz="3600" dirty="0" smtClean="0"/>
              <a:t> (</a:t>
            </a:r>
            <a:r>
              <a:rPr lang="en-US" sz="3600" dirty="0" err="1" smtClean="0"/>
              <a:t>tu</a:t>
            </a:r>
            <a:r>
              <a:rPr lang="en-US" sz="3600" dirty="0" smtClean="0"/>
              <a:t>) </a:t>
            </a:r>
            <a:r>
              <a:rPr lang="en-US" sz="3600" dirty="0" err="1" smtClean="0"/>
              <a:t>te</a:t>
            </a:r>
            <a:endParaRPr lang="en-US" sz="3600" dirty="0" smtClean="0"/>
          </a:p>
          <a:p>
            <a:r>
              <a:rPr lang="en-US" sz="3600" dirty="0" smtClean="0"/>
              <a:t>5. </a:t>
            </a:r>
            <a:r>
              <a:rPr lang="en-US" sz="3600" dirty="0" err="1" smtClean="0"/>
              <a:t>acostarse</a:t>
            </a:r>
            <a:r>
              <a:rPr lang="en-US" sz="3600" dirty="0" smtClean="0"/>
              <a:t> (mi </a:t>
            </a:r>
            <a:r>
              <a:rPr lang="en-US" sz="3600" dirty="0" err="1" smtClean="0"/>
              <a:t>amiga</a:t>
            </a:r>
            <a:r>
              <a:rPr lang="en-US" sz="3600" dirty="0" smtClean="0"/>
              <a:t> y </a:t>
            </a:r>
            <a:r>
              <a:rPr lang="en-US" sz="3600" dirty="0" err="1" smtClean="0"/>
              <a:t>yo</a:t>
            </a:r>
            <a:r>
              <a:rPr lang="en-US" sz="36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605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</a:t>
            </a:r>
            <a:r>
              <a:rPr lang="en-US" dirty="0" smtClean="0"/>
              <a:t> las </a:t>
            </a:r>
            <a:r>
              <a:rPr lang="en-US" dirty="0" err="1" smtClean="0"/>
              <a:t>frases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err="1" smtClean="0"/>
              <a:t>logica</a:t>
            </a:r>
            <a:r>
              <a:rPr lang="en-US" dirty="0" smtClean="0"/>
              <a:t> </a:t>
            </a: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con </a:t>
            </a:r>
            <a:r>
              <a:rPr lang="en-US" sz="3200" dirty="0" err="1" smtClean="0"/>
              <a:t>maquilla</a:t>
            </a:r>
            <a:r>
              <a:rPr lang="en-US" sz="3200" dirty="0" smtClean="0"/>
              <a:t> </a:t>
            </a:r>
            <a:r>
              <a:rPr lang="en-US" sz="3200" dirty="0" err="1" smtClean="0"/>
              <a:t>cara</a:t>
            </a:r>
            <a:r>
              <a:rPr lang="en-US" sz="3200" dirty="0" smtClean="0"/>
              <a:t> se la </a:t>
            </a:r>
            <a:r>
              <a:rPr lang="en-US" sz="3200" dirty="0" err="1" smtClean="0"/>
              <a:t>maquillaje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2. </a:t>
            </a:r>
            <a:r>
              <a:rPr lang="en-US" sz="3200" dirty="0" err="1" smtClean="0"/>
              <a:t>mis</a:t>
            </a:r>
            <a:r>
              <a:rPr lang="en-US" sz="3200" dirty="0" smtClean="0"/>
              <a:t> </a:t>
            </a:r>
            <a:r>
              <a:rPr lang="en-US" sz="3200" dirty="0" err="1" smtClean="0"/>
              <a:t>temprano</a:t>
            </a:r>
            <a:r>
              <a:rPr lang="en-US" sz="3200" dirty="0" smtClean="0"/>
              <a:t> </a:t>
            </a:r>
            <a:r>
              <a:rPr lang="en-US" sz="3200" dirty="0" err="1" smtClean="0"/>
              <a:t>normalmente</a:t>
            </a:r>
            <a:r>
              <a:rPr lang="en-US" sz="3200" dirty="0" smtClean="0"/>
              <a:t> </a:t>
            </a:r>
            <a:r>
              <a:rPr lang="en-US" sz="3200" dirty="0" err="1" smtClean="0"/>
              <a:t>despiertan</a:t>
            </a:r>
            <a:r>
              <a:rPr lang="en-US" sz="3200" dirty="0" smtClean="0"/>
              <a:t> se amigos</a:t>
            </a:r>
          </a:p>
          <a:p>
            <a:r>
              <a:rPr lang="en-US" sz="3200" dirty="0" smtClean="0"/>
              <a:t>3. las </a:t>
            </a:r>
            <a:r>
              <a:rPr lang="en-US" sz="3200" dirty="0" err="1" smtClean="0"/>
              <a:t>mis</a:t>
            </a:r>
            <a:r>
              <a:rPr lang="en-US" sz="3200" dirty="0" smtClean="0"/>
              <a:t> </a:t>
            </a:r>
            <a:r>
              <a:rPr lang="en-US" sz="3200" dirty="0" err="1" smtClean="0"/>
              <a:t>yo</a:t>
            </a:r>
            <a:r>
              <a:rPr lang="en-US" sz="3200" dirty="0" smtClean="0"/>
              <a:t> de </a:t>
            </a:r>
            <a:r>
              <a:rPr lang="en-US" sz="3200" dirty="0" err="1" smtClean="0"/>
              <a:t>acostamos</a:t>
            </a:r>
            <a:r>
              <a:rPr lang="en-US" sz="3200" dirty="0" smtClean="0"/>
              <a:t> la y </a:t>
            </a:r>
            <a:r>
              <a:rPr lang="en-US" sz="3200" dirty="0" err="1" smtClean="0"/>
              <a:t>nos</a:t>
            </a:r>
            <a:r>
              <a:rPr lang="en-US" sz="3200" dirty="0" smtClean="0"/>
              <a:t> </a:t>
            </a:r>
            <a:r>
              <a:rPr lang="es-419" sz="3200" dirty="0" smtClean="0"/>
              <a:t>de la </a:t>
            </a:r>
            <a:r>
              <a:rPr lang="en-US" sz="3200" dirty="0" err="1" smtClean="0"/>
              <a:t>noche</a:t>
            </a:r>
            <a:r>
              <a:rPr lang="en-US" sz="3200" dirty="0" smtClean="0"/>
              <a:t> amigos a 10 </a:t>
            </a:r>
          </a:p>
          <a:p>
            <a:r>
              <a:rPr lang="en-US" sz="3200" dirty="0" smtClean="0"/>
              <a:t>4.con las  la crema me </a:t>
            </a:r>
            <a:r>
              <a:rPr lang="en-US" sz="3200" dirty="0" err="1" smtClean="0"/>
              <a:t>piernas</a:t>
            </a:r>
            <a:r>
              <a:rPr lang="en-US" sz="3200" dirty="0" smtClean="0"/>
              <a:t> </a:t>
            </a:r>
            <a:r>
              <a:rPr lang="en-US" sz="3200" dirty="0" err="1" smtClean="0"/>
              <a:t>afeito</a:t>
            </a:r>
            <a:r>
              <a:rPr lang="en-US" sz="3200" dirty="0" smtClean="0"/>
              <a:t> </a:t>
            </a:r>
            <a:r>
              <a:rPr lang="en-US" sz="3200" dirty="0" err="1" smtClean="0"/>
              <a:t>afeitar</a:t>
            </a:r>
            <a:r>
              <a:rPr lang="en-US" sz="3200" dirty="0" smtClean="0"/>
              <a:t> de </a:t>
            </a:r>
          </a:p>
          <a:p>
            <a:r>
              <a:rPr lang="en-US" sz="3200" dirty="0" smtClean="0"/>
              <a:t>5. </a:t>
            </a:r>
            <a:r>
              <a:rPr lang="en-US" sz="3200" dirty="0" err="1" smtClean="0"/>
              <a:t>espejo</a:t>
            </a:r>
            <a:r>
              <a:rPr lang="en-US" sz="3200" dirty="0" smtClean="0"/>
              <a:t> </a:t>
            </a:r>
            <a:r>
              <a:rPr lang="en-US" sz="3200" dirty="0" err="1" smtClean="0"/>
              <a:t>os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n-US" sz="3200" dirty="0" err="1" smtClean="0"/>
              <a:t>miráis</a:t>
            </a:r>
            <a:r>
              <a:rPr lang="en-US" sz="3200" dirty="0" smtClean="0"/>
              <a:t> el</a:t>
            </a:r>
            <a:endParaRPr lang="es-419" sz="3200" dirty="0"/>
          </a:p>
        </p:txBody>
      </p:sp>
    </p:spTree>
    <p:extLst>
      <p:ext uri="{BB962C8B-B14F-4D97-AF65-F5344CB8AC3E}">
        <p14:creationId xmlns:p14="http://schemas.microsoft.com/office/powerpoint/2010/main" val="37657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Secarse</a:t>
            </a:r>
            <a:r>
              <a:rPr lang="en-US" dirty="0" smtClean="0"/>
              <a:t>   	 </a:t>
            </a:r>
            <a:r>
              <a:rPr lang="en-US" dirty="0" err="1" smtClean="0"/>
              <a:t>lavarse</a:t>
            </a:r>
            <a:r>
              <a:rPr lang="en-US" dirty="0" smtClean="0"/>
              <a:t> 	  </a:t>
            </a:r>
            <a:r>
              <a:rPr lang="en-US" dirty="0" err="1" smtClean="0"/>
              <a:t>vestirse</a:t>
            </a:r>
            <a:r>
              <a:rPr lang="en-US" dirty="0" smtClean="0"/>
              <a:t>   </a:t>
            </a:r>
            <a:r>
              <a:rPr lang="en-US" dirty="0" err="1" smtClean="0"/>
              <a:t>acostarse</a:t>
            </a:r>
            <a:r>
              <a:rPr lang="en-US" dirty="0" smtClean="0"/>
              <a:t> 	  </a:t>
            </a:r>
            <a:r>
              <a:rPr lang="en-US" dirty="0" err="1" smtClean="0"/>
              <a:t>despertarse</a:t>
            </a: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143" y="2439183"/>
            <a:ext cx="9872871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</a:t>
            </a:r>
            <a:r>
              <a:rPr lang="es-419" sz="2800" dirty="0" err="1" smtClean="0"/>
              <a:t>Normalente</a:t>
            </a:r>
            <a:r>
              <a:rPr lang="es-419" sz="2800" dirty="0" smtClean="0"/>
              <a:t>, mi madre </a:t>
            </a:r>
            <a:r>
              <a:rPr lang="en-US" sz="2800" dirty="0" smtClean="0"/>
              <a:t>____________________ a las 7:30 </a:t>
            </a:r>
            <a:r>
              <a:rPr lang="en-US" sz="2800" dirty="0" err="1" smtClean="0"/>
              <a:t>por</a:t>
            </a:r>
            <a:r>
              <a:rPr lang="en-US" sz="2800" dirty="0" smtClean="0"/>
              <a:t> la </a:t>
            </a:r>
            <a:r>
              <a:rPr lang="en-US" sz="2800" dirty="0" err="1" smtClean="0"/>
              <a:t>mañana</a:t>
            </a:r>
            <a:r>
              <a:rPr lang="en-US" sz="2800" dirty="0" smtClean="0"/>
              <a:t>? </a:t>
            </a:r>
          </a:p>
          <a:p>
            <a:r>
              <a:rPr lang="en-US" sz="2800" dirty="0" smtClean="0"/>
              <a:t>2. </a:t>
            </a:r>
            <a:r>
              <a:rPr lang="en-US" sz="2800" dirty="0" err="1" smtClean="0"/>
              <a:t>Yo</a:t>
            </a:r>
            <a:r>
              <a:rPr lang="en-US" sz="2800" dirty="0" smtClean="0"/>
              <a:t> __________________ la </a:t>
            </a:r>
            <a:r>
              <a:rPr lang="en-US" sz="2800" dirty="0" err="1" smtClean="0"/>
              <a:t>cara</a:t>
            </a:r>
            <a:r>
              <a:rPr lang="en-US" sz="2800" dirty="0" smtClean="0"/>
              <a:t> con el </a:t>
            </a:r>
            <a:r>
              <a:rPr lang="en-US" sz="2800" dirty="0" err="1" smtClean="0"/>
              <a:t>jabón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3. Ana y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amiga</a:t>
            </a:r>
            <a:r>
              <a:rPr lang="en-US" sz="2800" dirty="0" smtClean="0"/>
              <a:t> ___________________ con la </a:t>
            </a:r>
            <a:r>
              <a:rPr lang="en-US" sz="2800" dirty="0" err="1" smtClean="0"/>
              <a:t>ropa</a:t>
            </a:r>
            <a:r>
              <a:rPr lang="en-US" sz="2800" dirty="0" smtClean="0"/>
              <a:t> </a:t>
            </a:r>
            <a:r>
              <a:rPr lang="en-US" sz="2800" dirty="0" err="1" smtClean="0"/>
              <a:t>nueva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4. </a:t>
            </a:r>
            <a:r>
              <a:rPr lang="es-419" sz="2800" dirty="0" smtClean="0"/>
              <a:t>¿</a:t>
            </a:r>
            <a:r>
              <a:rPr lang="en-US" sz="2800" dirty="0" err="1" smtClean="0"/>
              <a:t>Normalmente</a:t>
            </a:r>
            <a:r>
              <a:rPr lang="en-US" sz="2800" dirty="0" smtClean="0"/>
              <a:t>, </a:t>
            </a:r>
            <a:r>
              <a:rPr lang="es-419" sz="2800" dirty="0" smtClean="0"/>
              <a:t>a </a:t>
            </a:r>
            <a:r>
              <a:rPr lang="es-419" sz="2800" dirty="0" err="1" smtClean="0"/>
              <a:t>qu</a:t>
            </a:r>
            <a:r>
              <a:rPr lang="en-US" sz="2800" dirty="0" smtClean="0"/>
              <a:t>é</a:t>
            </a:r>
            <a:r>
              <a:rPr lang="es-419" sz="2800" dirty="0" smtClean="0"/>
              <a:t> hora</a:t>
            </a:r>
            <a:r>
              <a:rPr lang="en-US" sz="2800" dirty="0" smtClean="0"/>
              <a:t> </a:t>
            </a:r>
            <a:r>
              <a:rPr lang="en-US" sz="2800" dirty="0" err="1" smtClean="0"/>
              <a:t>tu</a:t>
            </a:r>
            <a:r>
              <a:rPr lang="es-419" sz="2800" dirty="0" smtClean="0"/>
              <a:t> </a:t>
            </a:r>
            <a:r>
              <a:rPr lang="en-US" sz="2800" dirty="0" smtClean="0"/>
              <a:t>____________ </a:t>
            </a:r>
            <a:r>
              <a:rPr lang="en-US" sz="2800" dirty="0" err="1" smtClean="0"/>
              <a:t>por</a:t>
            </a:r>
            <a:r>
              <a:rPr lang="en-US" sz="2800" dirty="0" smtClean="0"/>
              <a:t> la </a:t>
            </a:r>
            <a:r>
              <a:rPr lang="en-US" sz="2800" dirty="0" err="1" smtClean="0"/>
              <a:t>noche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5. </a:t>
            </a:r>
            <a:r>
              <a:rPr lang="en-US" sz="2800" dirty="0" err="1" smtClean="0"/>
              <a:t>Nosotros</a:t>
            </a:r>
            <a:r>
              <a:rPr lang="en-US" sz="2800" dirty="0" smtClean="0"/>
              <a:t> ______________ el </a:t>
            </a:r>
            <a:r>
              <a:rPr lang="en-US" sz="2800" dirty="0" err="1" smtClean="0"/>
              <a:t>pelo</a:t>
            </a:r>
            <a:r>
              <a:rPr lang="en-US" sz="2800" dirty="0" smtClean="0"/>
              <a:t> con el </a:t>
            </a:r>
            <a:r>
              <a:rPr lang="en-US" sz="2800" dirty="0" err="1" smtClean="0"/>
              <a:t>secador</a:t>
            </a:r>
            <a:r>
              <a:rPr lang="en-US" sz="2800" dirty="0" smtClean="0"/>
              <a:t> de </a:t>
            </a:r>
            <a:r>
              <a:rPr lang="en-US" sz="2800" dirty="0" err="1" smtClean="0"/>
              <a:t>pelo</a:t>
            </a:r>
            <a:r>
              <a:rPr lang="en-US" sz="2800" dirty="0" smtClean="0"/>
              <a:t>. </a:t>
            </a:r>
            <a:endParaRPr lang="es-419" sz="2800" dirty="0"/>
          </a:p>
        </p:txBody>
      </p:sp>
      <p:sp>
        <p:nvSpPr>
          <p:cNvPr id="199" name="SMARTInkShape-529"/>
          <p:cNvSpPr/>
          <p:nvPr>
            <p:custDataLst>
              <p:tags r:id="rId1"/>
            </p:custDataLst>
          </p:nvPr>
        </p:nvSpPr>
        <p:spPr>
          <a:xfrm>
            <a:off x="9060656" y="1238250"/>
            <a:ext cx="11908" cy="1"/>
          </a:xfrm>
          <a:custGeom>
            <a:avLst/>
            <a:gdLst/>
            <a:ahLst/>
            <a:cxnLst/>
            <a:rect l="0" t="0" r="0" b="0"/>
            <a:pathLst>
              <a:path w="11908" h="1">
                <a:moveTo>
                  <a:pt x="0" y="0"/>
                </a:moveTo>
                <a:lnTo>
                  <a:pt x="0" y="0"/>
                </a:lnTo>
                <a:lnTo>
                  <a:pt x="1190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71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Parejas</a:t>
            </a:r>
            <a:r>
              <a:rPr lang="en-US" dirty="0" smtClean="0"/>
              <a:t> </a:t>
            </a:r>
            <a:endParaRPr lang="es-419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64821" y="1965960"/>
            <a:ext cx="9872871" cy="4038600"/>
          </a:xfrm>
        </p:spPr>
        <p:txBody>
          <a:bodyPr>
            <a:normAutofit fontScale="92500" lnSpcReduction="20000"/>
          </a:bodyPr>
          <a:lstStyle/>
          <a:p>
            <a:r>
              <a:rPr lang="es-ES_tradnl" sz="2800" dirty="0" smtClean="0"/>
              <a:t>1. </a:t>
            </a:r>
            <a:r>
              <a:rPr lang="es-419" sz="2800" dirty="0" smtClean="0"/>
              <a:t>¿Te afeitas o te maquillas por las mañanas?</a:t>
            </a:r>
            <a:endParaRPr lang="en-US" sz="2800" dirty="0" smtClean="0"/>
          </a:p>
          <a:p>
            <a:endParaRPr lang="es-419" sz="2800" dirty="0" smtClean="0"/>
          </a:p>
          <a:p>
            <a:r>
              <a:rPr lang="es-419" sz="2800" dirty="0" smtClean="0"/>
              <a:t>2</a:t>
            </a:r>
            <a:r>
              <a:rPr lang="es-419" sz="2800" dirty="0"/>
              <a:t>. </a:t>
            </a:r>
            <a:r>
              <a:rPr lang="es-419" sz="2800" dirty="0" smtClean="0"/>
              <a:t>¿A que hora te despiertas?</a:t>
            </a:r>
            <a:endParaRPr lang="en-US" sz="2800" dirty="0" smtClean="0"/>
          </a:p>
          <a:p>
            <a:endParaRPr lang="es-419" sz="2800" dirty="0"/>
          </a:p>
          <a:p>
            <a:r>
              <a:rPr lang="es-419" sz="2800" dirty="0" smtClean="0"/>
              <a:t>3. ¿Te cepillas los dientes por la mañana y por la noche?</a:t>
            </a:r>
            <a:endParaRPr lang="en-US" sz="2800" dirty="0" smtClean="0"/>
          </a:p>
          <a:p>
            <a:endParaRPr lang="es-419" sz="2800" dirty="0"/>
          </a:p>
          <a:p>
            <a:r>
              <a:rPr lang="es-419" sz="2800" dirty="0"/>
              <a:t>4. </a:t>
            </a:r>
            <a:r>
              <a:rPr lang="es-419" sz="2800" dirty="0" smtClean="0"/>
              <a:t>¿Te lavas el pelo todos los días?</a:t>
            </a:r>
            <a:endParaRPr lang="en-US" sz="2800" dirty="0" smtClean="0"/>
          </a:p>
          <a:p>
            <a:endParaRPr lang="es-419" sz="2800" dirty="0" smtClean="0"/>
          </a:p>
          <a:p>
            <a:r>
              <a:rPr lang="es-419" sz="2800" dirty="0" smtClean="0"/>
              <a:t>5. ¿A que hora te acuestas</a:t>
            </a:r>
            <a:r>
              <a:rPr lang="es-419" sz="2800" dirty="0"/>
              <a:t>?</a:t>
            </a:r>
          </a:p>
          <a:p>
            <a:pPr marL="45720" indent="0">
              <a:buNone/>
            </a:pPr>
            <a:endParaRPr lang="es-419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981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109" y="322899"/>
            <a:ext cx="9875520" cy="1356360"/>
          </a:xfrm>
        </p:spPr>
        <p:txBody>
          <a:bodyPr/>
          <a:lstStyle/>
          <a:p>
            <a:r>
              <a:rPr lang="es-419" dirty="0" smtClean="0"/>
              <a:t>¿Cuál productos personales usas para los verbos?</a:t>
            </a: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136" y="1901842"/>
            <a:ext cx="9872871" cy="4038600"/>
          </a:xfrm>
        </p:spPr>
        <p:txBody>
          <a:bodyPr>
            <a:noAutofit/>
          </a:bodyPr>
          <a:lstStyle/>
          <a:p>
            <a:r>
              <a:rPr lang="es-419" sz="3200" dirty="0" smtClean="0"/>
              <a:t>1. cepillarse </a:t>
            </a:r>
          </a:p>
          <a:p>
            <a:r>
              <a:rPr lang="es-419" sz="3200" dirty="0" smtClean="0"/>
              <a:t>2. afeitarse</a:t>
            </a:r>
          </a:p>
          <a:p>
            <a:r>
              <a:rPr lang="es-419" sz="3200" dirty="0" smtClean="0"/>
              <a:t>3. maquillarse</a:t>
            </a:r>
          </a:p>
          <a:p>
            <a:r>
              <a:rPr lang="es-419" sz="3200" dirty="0" smtClean="0"/>
              <a:t>4. ducharse</a:t>
            </a:r>
          </a:p>
          <a:p>
            <a:r>
              <a:rPr lang="es-419" sz="3200" dirty="0" smtClean="0"/>
              <a:t>5. lavarse </a:t>
            </a:r>
          </a:p>
          <a:p>
            <a:r>
              <a:rPr lang="es-419" sz="3200" dirty="0" smtClean="0"/>
              <a:t>6. secarse</a:t>
            </a:r>
          </a:p>
          <a:p>
            <a:r>
              <a:rPr lang="es-419" sz="3200" dirty="0" smtClean="0"/>
              <a:t>7. vestirse </a:t>
            </a:r>
            <a:endParaRPr lang="es-419" sz="3200" dirty="0"/>
          </a:p>
        </p:txBody>
      </p:sp>
    </p:spTree>
    <p:extLst>
      <p:ext uri="{BB962C8B-B14F-4D97-AF65-F5344CB8AC3E}">
        <p14:creationId xmlns:p14="http://schemas.microsoft.com/office/powerpoint/2010/main" val="40788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Self-Assessment</a:t>
            </a: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Take a moment, think about the following learning targets and self-assess your progress on them: </a:t>
            </a:r>
          </a:p>
          <a:p>
            <a:pPr lvl="1"/>
            <a:r>
              <a:rPr lang="en-US" sz="3600" dirty="0" smtClean="0"/>
              <a:t>I can describe daily routines and grooming habits? </a:t>
            </a:r>
          </a:p>
          <a:p>
            <a:pPr lvl="1"/>
            <a:r>
              <a:rPr lang="en-US" sz="3600" dirty="0" smtClean="0"/>
              <a:t>I can conjugate reflexive verbs. </a:t>
            </a:r>
          </a:p>
        </p:txBody>
      </p:sp>
    </p:spTree>
    <p:extLst>
      <p:ext uri="{BB962C8B-B14F-4D97-AF65-F5344CB8AC3E}">
        <p14:creationId xmlns:p14="http://schemas.microsoft.com/office/powerpoint/2010/main" val="7752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rushing tee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41" y="1712547"/>
            <a:ext cx="7289570" cy="48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055" y="443345"/>
            <a:ext cx="10243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Luisa se </a:t>
            </a:r>
            <a:r>
              <a:rPr lang="en-US" sz="3600" dirty="0" err="1" smtClean="0"/>
              <a:t>cepilla</a:t>
            </a:r>
            <a:r>
              <a:rPr lang="en-US" sz="3600" dirty="0" smtClean="0"/>
              <a:t> </a:t>
            </a:r>
            <a:r>
              <a:rPr lang="en-US" sz="3600" dirty="0" err="1" smtClean="0"/>
              <a:t>los</a:t>
            </a:r>
            <a:r>
              <a:rPr lang="en-US" sz="3600" dirty="0" smtClean="0"/>
              <a:t> </a:t>
            </a:r>
            <a:r>
              <a:rPr lang="en-US" sz="3600" dirty="0" err="1" smtClean="0"/>
              <a:t>dientes</a:t>
            </a:r>
            <a:r>
              <a:rPr lang="en-US" sz="3600" dirty="0" smtClean="0"/>
              <a:t> con el </a:t>
            </a:r>
            <a:r>
              <a:rPr lang="en-US" sz="3600" dirty="0" err="1" smtClean="0"/>
              <a:t>cepillo</a:t>
            </a:r>
            <a:r>
              <a:rPr lang="en-US" sz="3600" dirty="0" smtClean="0"/>
              <a:t> de </a:t>
            </a:r>
            <a:r>
              <a:rPr lang="en-US" sz="3600" dirty="0" err="1" smtClean="0"/>
              <a:t>dientes</a:t>
            </a:r>
            <a:r>
              <a:rPr lang="en-US" sz="3600" dirty="0" smtClean="0"/>
              <a:t> y la pasta de </a:t>
            </a:r>
            <a:r>
              <a:rPr lang="en-US" sz="3600" dirty="0" err="1" smtClean="0"/>
              <a:t>dientes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85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to wash your f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22" y="1634968"/>
            <a:ext cx="7398496" cy="458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406" y="701963"/>
            <a:ext cx="1024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Marta se lava la </a:t>
            </a:r>
            <a:r>
              <a:rPr lang="en-US" sz="3600" dirty="0" err="1" smtClean="0"/>
              <a:t>cara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442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9830</TotalTime>
  <Words>1343</Words>
  <Application>Microsoft Office PowerPoint</Application>
  <PresentationFormat>Widescreen</PresentationFormat>
  <Paragraphs>248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Aharoni</vt:lpstr>
      <vt:lpstr>Arial</vt:lpstr>
      <vt:lpstr>Calibri</vt:lpstr>
      <vt:lpstr>Corbel</vt:lpstr>
      <vt:lpstr>Times New Roman</vt:lpstr>
      <vt:lpstr>Wingdings</vt:lpstr>
      <vt:lpstr>Basis</vt:lpstr>
      <vt:lpstr>PowerPoint Presentation</vt:lpstr>
      <vt:lpstr>PowerPoint Presentation</vt:lpstr>
      <vt:lpstr>Haz Ahora 8.28.18 Match the picture to the description</vt:lpstr>
      <vt:lpstr>Preguntas en parejas</vt:lpstr>
      <vt:lpstr>Haz Ahora   8/31</vt:lpstr>
      <vt:lpstr>PowerPoint Presentation</vt:lpstr>
      <vt:lpstr>PowerPoint Presentation</vt:lpstr>
      <vt:lpstr>PowerPoint Presentation</vt:lpstr>
      <vt:lpstr>PowerPoint Presentation</vt:lpstr>
      <vt:lpstr>Ana se lava las manos con jabón</vt:lpstr>
      <vt:lpstr>PowerPoint Presentation</vt:lpstr>
      <vt:lpstr>Se lava el pelo con champú</vt:lpstr>
      <vt:lpstr>PowerPoint Presentation</vt:lpstr>
      <vt:lpstr>Enrique se pone desodorante</vt:lpstr>
      <vt:lpstr>Match the picture to the description</vt:lpstr>
      <vt:lpstr>Las chicas se ponen el perfume</vt:lpstr>
      <vt:lpstr>PowerPoint Presentation</vt:lpstr>
      <vt:lpstr>Manolo se afeita la cara con la crema de afeitar</vt:lpstr>
      <vt:lpstr>PowerPoint Presentation</vt:lpstr>
      <vt:lpstr>PowerPoint Presentation</vt:lpstr>
      <vt:lpstr>Daniel se seca el pelo con toalla</vt:lpstr>
      <vt:lpstr>Angelica se mira en el espejo </vt:lpstr>
      <vt:lpstr>El niño se viste </vt:lpstr>
      <vt:lpstr>Manuel sale para escuela</vt:lpstr>
      <vt:lpstr>Monica se quita la ropa </vt:lpstr>
      <vt:lpstr>A las 10 de la noche se duerme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Verbos reflexivos</vt:lpstr>
      <vt:lpstr>What is a verb? </vt:lpstr>
      <vt:lpstr>What is a reflexive verb? </vt:lpstr>
      <vt:lpstr>What are the reflexive pronouns?   They will ALWAYS come before the conjugated reflexive verb. THEY ARE INSEPERABLE</vt:lpstr>
      <vt:lpstr>How do I conjugate a reflexive verb? </vt:lpstr>
      <vt:lpstr>PowerPoint Presentation</vt:lpstr>
      <vt:lpstr>Haz Ahora</vt:lpstr>
      <vt:lpstr>Las respuestas</vt:lpstr>
      <vt:lpstr>!Ahora con partes de cuerpo y productos personales!</vt:lpstr>
      <vt:lpstr>STEM CHANGING VERBS: </vt:lpstr>
      <vt:lpstr>Stem changers from this chapter</vt:lpstr>
      <vt:lpstr>How do I conjugate a stem changing reflexive verb? </vt:lpstr>
      <vt:lpstr>OUE   Dormirse &amp; Acostarse</vt:lpstr>
      <vt:lpstr>A ti te toca…. Con dormirse o--ue</vt:lpstr>
      <vt:lpstr>Vestirse e--i</vt:lpstr>
      <vt:lpstr>Despertarse  e--ie</vt:lpstr>
      <vt:lpstr>A ti te toca</vt:lpstr>
      <vt:lpstr>Respuestas</vt:lpstr>
      <vt:lpstr>Predicciones </vt:lpstr>
      <vt:lpstr>PowerPoint Presentation</vt:lpstr>
      <vt:lpstr>PowerPoint Presentation</vt:lpstr>
      <vt:lpstr>Haz Ahora 9/25</vt:lpstr>
      <vt:lpstr>Cepillarse      peinarse   levantarse      maquillarse  secarse</vt:lpstr>
      <vt:lpstr>Afeitarse vestirse  despertarse  dormirse  mirarse  </vt:lpstr>
      <vt:lpstr>Haz Ahora 9/29 Conjuga los verbos:   </vt:lpstr>
      <vt:lpstr>Pon las frases en una orden logica </vt:lpstr>
      <vt:lpstr>Secarse     lavarse    vestirse   acostarse    despertarse</vt:lpstr>
      <vt:lpstr>Preguntas en Parejas </vt:lpstr>
      <vt:lpstr>¿Cuál productos personales usas para los verbos?</vt:lpstr>
      <vt:lpstr>Self-Assessment</vt:lpstr>
    </vt:vector>
  </TitlesOfParts>
  <Company>Muscogee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Sinclair Hannah-gio B</dc:creator>
  <cp:lastModifiedBy>Sinclair Hannah-gio B</cp:lastModifiedBy>
  <cp:revision>121</cp:revision>
  <cp:lastPrinted>2018-08-28T11:38:23Z</cp:lastPrinted>
  <dcterms:created xsi:type="dcterms:W3CDTF">2017-09-07T11:17:34Z</dcterms:created>
  <dcterms:modified xsi:type="dcterms:W3CDTF">2018-08-31T14:33:50Z</dcterms:modified>
</cp:coreProperties>
</file>