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9"/>
  </p:handoutMasterIdLst>
  <p:sldIdLst>
    <p:sldId id="267" r:id="rId2"/>
    <p:sldId id="271" r:id="rId3"/>
    <p:sldId id="272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1A81A8-5D80-416A-97E3-0C4A5FE5BA2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9DA54E-658E-443A-AAA0-56223EB3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69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Haz Ahora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1. usas el maquillaje para……</a:t>
            </a:r>
          </a:p>
          <a:p>
            <a:r>
              <a:rPr lang="es-ES_tradnl" sz="2400" dirty="0" smtClean="0"/>
              <a:t>2. para secarse el cuerpo necesitas…..</a:t>
            </a:r>
          </a:p>
          <a:p>
            <a:r>
              <a:rPr lang="es-ES_tradnl" sz="2400" dirty="0" smtClean="0"/>
              <a:t>3. es necesario __________ temprano para ir a la escuela</a:t>
            </a:r>
          </a:p>
          <a:p>
            <a:r>
              <a:rPr lang="es-ES_tradnl" sz="2400" dirty="0" smtClean="0"/>
              <a:t>4. antes de ducharse es necesario __________ la ropa. </a:t>
            </a:r>
          </a:p>
          <a:p>
            <a:r>
              <a:rPr lang="es-ES_tradnl" sz="2400" dirty="0" smtClean="0"/>
              <a:t>5. Cuando te duchas usas ___________ para lavarse el pelo. 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6241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5400" dirty="0" smtClean="0"/>
              <a:t>El peine </a:t>
            </a:r>
            <a:endParaRPr lang="es-ES_trad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/>
              <a:t>4</a:t>
            </a:r>
            <a:r>
              <a:rPr lang="es-ES_tradnl" sz="2800" dirty="0" smtClean="0"/>
              <a:t>. </a:t>
            </a:r>
            <a:r>
              <a:rPr lang="es-ES_tradnl" sz="2800" dirty="0" smtClean="0"/>
              <a:t>es un producto personal y es similar al verbo </a:t>
            </a:r>
          </a:p>
          <a:p>
            <a:r>
              <a:rPr lang="es-ES_tradnl" sz="2800" dirty="0"/>
              <a:t>3</a:t>
            </a:r>
            <a:r>
              <a:rPr lang="es-ES_tradnl" sz="2800" dirty="0" smtClean="0"/>
              <a:t>. </a:t>
            </a:r>
            <a:r>
              <a:rPr lang="es-ES_tradnl" sz="2800" dirty="0" smtClean="0"/>
              <a:t>un objeto </a:t>
            </a:r>
            <a:r>
              <a:rPr lang="es-ES_tradnl" sz="2800" dirty="0" smtClean="0"/>
              <a:t>pequeño</a:t>
            </a:r>
          </a:p>
          <a:p>
            <a:r>
              <a:rPr lang="es-ES_tradnl" sz="2800" dirty="0" smtClean="0"/>
              <a:t>2.</a:t>
            </a:r>
            <a:r>
              <a:rPr lang="es-ES_tradnl" sz="2800" dirty="0" smtClean="0"/>
              <a:t> usas </a:t>
            </a:r>
            <a:r>
              <a:rPr lang="es-ES_tradnl" sz="2800" dirty="0" smtClean="0"/>
              <a:t>para el pelo</a:t>
            </a:r>
          </a:p>
          <a:p>
            <a:r>
              <a:rPr lang="es-ES_tradnl" sz="2800" dirty="0" smtClean="0"/>
              <a:t>1. el verbo es peinarse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6097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dirty="0" smtClean="0"/>
              <a:t>maquillarse</a:t>
            </a:r>
            <a:endParaRPr lang="es-ES_trad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400" dirty="0" smtClean="0"/>
              <a:t>4. es un verbo y </a:t>
            </a:r>
            <a:r>
              <a:rPr lang="es-ES_tradnl" sz="2400" dirty="0" smtClean="0"/>
              <a:t>es muy similar </a:t>
            </a:r>
            <a:r>
              <a:rPr lang="es-ES_tradnl" sz="2400" dirty="0" smtClean="0"/>
              <a:t>al producto </a:t>
            </a:r>
          </a:p>
          <a:p>
            <a:r>
              <a:rPr lang="es-ES_tradnl" sz="2400" dirty="0" smtClean="0"/>
              <a:t>3. lo pones en la cara y los ojos</a:t>
            </a:r>
          </a:p>
          <a:p>
            <a:r>
              <a:rPr lang="es-ES_tradnl" sz="2400" dirty="0" smtClean="0"/>
              <a:t>2. MAC</a:t>
            </a:r>
            <a:r>
              <a:rPr lang="es-ES_tradnl" sz="2400" dirty="0"/>
              <a:t>, </a:t>
            </a:r>
            <a:r>
              <a:rPr lang="es-ES_tradnl" sz="2400" dirty="0" err="1"/>
              <a:t>Sephora</a:t>
            </a:r>
            <a:r>
              <a:rPr lang="es-ES_tradnl" sz="2400" dirty="0"/>
              <a:t> y </a:t>
            </a:r>
            <a:r>
              <a:rPr lang="es-ES_tradnl" sz="2400" dirty="0" err="1" smtClean="0"/>
              <a:t>Covergirl</a:t>
            </a:r>
            <a:endParaRPr lang="es-ES_tradnl" sz="2400" dirty="0" smtClean="0"/>
          </a:p>
          <a:p>
            <a:r>
              <a:rPr lang="es-ES_tradnl" sz="2400" dirty="0" smtClean="0"/>
              <a:t>1. usas el maquillaje</a:t>
            </a:r>
            <a:endParaRPr lang="es-ES_tradnl" sz="2400" dirty="0"/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204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dirty="0" smtClean="0"/>
              <a:t>El jabón </a:t>
            </a:r>
            <a:endParaRPr lang="es-ES_trad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4. es un producto personal y lo usas en la ducha </a:t>
            </a:r>
          </a:p>
          <a:p>
            <a:r>
              <a:rPr lang="es-ES_tradnl" sz="2400" dirty="0" smtClean="0"/>
              <a:t>3. </a:t>
            </a:r>
            <a:r>
              <a:rPr lang="es-ES_tradnl" sz="2400" dirty="0"/>
              <a:t>es </a:t>
            </a:r>
            <a:r>
              <a:rPr lang="es-ES_tradnl" sz="2400" dirty="0" smtClean="0"/>
              <a:t>liquido </a:t>
            </a:r>
            <a:r>
              <a:rPr lang="es-ES_tradnl" sz="2400" dirty="0" smtClean="0"/>
              <a:t>o </a:t>
            </a:r>
            <a:r>
              <a:rPr lang="es-ES_tradnl" sz="2400" dirty="0"/>
              <a:t>en </a:t>
            </a:r>
            <a:r>
              <a:rPr lang="es-ES_tradnl" sz="2400" dirty="0" smtClean="0"/>
              <a:t>barra</a:t>
            </a:r>
          </a:p>
          <a:p>
            <a:r>
              <a:rPr lang="es-ES_tradnl" sz="2400" dirty="0"/>
              <a:t>2</a:t>
            </a:r>
            <a:r>
              <a:rPr lang="es-ES_tradnl" sz="2400" dirty="0" smtClean="0"/>
              <a:t>. para lavarse el </a:t>
            </a:r>
            <a:r>
              <a:rPr lang="es-ES_tradnl" sz="2400" dirty="0" smtClean="0"/>
              <a:t>cuerpo o las manos </a:t>
            </a:r>
            <a:endParaRPr lang="es-ES_tradnl" sz="2400" dirty="0" smtClean="0"/>
          </a:p>
          <a:p>
            <a:r>
              <a:rPr lang="es-ES_tradnl" sz="2400" dirty="0" smtClean="0"/>
              <a:t>1. no es champú 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7272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dirty="0" smtClean="0"/>
              <a:t>levantarse</a:t>
            </a:r>
            <a:endParaRPr lang="es-ES_trad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4. </a:t>
            </a:r>
            <a:r>
              <a:rPr lang="es-ES_tradnl" sz="2400" dirty="0"/>
              <a:t>por la mañana </a:t>
            </a:r>
          </a:p>
          <a:p>
            <a:r>
              <a:rPr lang="es-ES_tradnl" sz="2400" dirty="0" smtClean="0"/>
              <a:t>3. después de despertarse</a:t>
            </a:r>
            <a:endParaRPr lang="es-ES_tradnl" sz="2400" dirty="0"/>
          </a:p>
          <a:p>
            <a:r>
              <a:rPr lang="es-ES_tradnl" sz="2400" dirty="0"/>
              <a:t>2</a:t>
            </a:r>
            <a:r>
              <a:rPr lang="es-ES_tradnl" sz="2400" dirty="0" smtClean="0"/>
              <a:t>. Señor </a:t>
            </a:r>
            <a:r>
              <a:rPr lang="es-ES_tradnl" sz="2400" dirty="0" err="1" smtClean="0"/>
              <a:t>Wooley</a:t>
            </a:r>
            <a:r>
              <a:rPr lang="es-ES_tradnl" sz="2400" dirty="0" smtClean="0"/>
              <a:t> dice “no voy a ___________”</a:t>
            </a:r>
          </a:p>
          <a:p>
            <a:r>
              <a:rPr lang="es-ES_tradnl" sz="2400" dirty="0" smtClean="0"/>
              <a:t>1. opuesto de acostarse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3762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5400" dirty="0" smtClean="0"/>
              <a:t>vestirse</a:t>
            </a:r>
            <a:endParaRPr lang="es-ES_trad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800" dirty="0"/>
              <a:t>3</a:t>
            </a:r>
            <a:r>
              <a:rPr lang="es-ES_tradnl" sz="2800" dirty="0" smtClean="0"/>
              <a:t>. es un verbo y usas ropa</a:t>
            </a:r>
          </a:p>
          <a:p>
            <a:r>
              <a:rPr lang="es-ES_tradnl" sz="2800" dirty="0"/>
              <a:t>2</a:t>
            </a:r>
            <a:r>
              <a:rPr lang="es-ES_tradnl" sz="2800" dirty="0" smtClean="0"/>
              <a:t>. </a:t>
            </a:r>
            <a:r>
              <a:rPr lang="es-ES_tradnl" sz="2800" dirty="0" smtClean="0"/>
              <a:t>te pones la ropa </a:t>
            </a:r>
            <a:endParaRPr lang="es-ES_tradnl" sz="2800" dirty="0" smtClean="0"/>
          </a:p>
          <a:p>
            <a:r>
              <a:rPr lang="es-ES_tradnl" sz="2800" dirty="0"/>
              <a:t>1</a:t>
            </a:r>
            <a:r>
              <a:rPr lang="es-ES_tradnl" sz="2800" dirty="0" smtClean="0"/>
              <a:t>. opuesto de quitarse</a:t>
            </a:r>
          </a:p>
          <a:p>
            <a:pPr marL="0" indent="0"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6305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dirty="0" smtClean="0"/>
              <a:t>lentamente</a:t>
            </a:r>
            <a:endParaRPr lang="es-ES_tradnl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3. opuesto de rápidamente</a:t>
            </a:r>
          </a:p>
          <a:p>
            <a:r>
              <a:rPr lang="es-ES_tradnl" sz="2800" dirty="0" smtClean="0"/>
              <a:t>2. me levanto…..</a:t>
            </a:r>
          </a:p>
          <a:p>
            <a:r>
              <a:rPr lang="es-ES_tradnl" sz="2800" dirty="0" smtClean="0"/>
              <a:t>1. </a:t>
            </a:r>
            <a:r>
              <a:rPr lang="es-ES_tradnl" sz="2800" dirty="0" err="1" smtClean="0"/>
              <a:t>LENTes</a:t>
            </a:r>
            <a:r>
              <a:rPr lang="es-ES_tradnl" sz="2800" dirty="0" smtClean="0"/>
              <a:t> </a:t>
            </a:r>
            <a:endParaRPr lang="es-ES_tradnl" sz="2800" dirty="0" smtClean="0"/>
          </a:p>
        </p:txBody>
      </p:sp>
    </p:spTree>
    <p:extLst>
      <p:ext uri="{BB962C8B-B14F-4D97-AF65-F5344CB8AC3E}">
        <p14:creationId xmlns:p14="http://schemas.microsoft.com/office/powerpoint/2010/main" val="196536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dirty="0" smtClean="0"/>
              <a:t>ducharse</a:t>
            </a:r>
            <a:endParaRPr lang="es-ES_trad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4. </a:t>
            </a:r>
            <a:r>
              <a:rPr lang="es-ES_tradnl" sz="2400" dirty="0" smtClean="0"/>
              <a:t>necesitas jabón </a:t>
            </a:r>
            <a:r>
              <a:rPr lang="es-ES_tradnl" sz="2400" dirty="0" smtClean="0"/>
              <a:t>y champú</a:t>
            </a:r>
          </a:p>
          <a:p>
            <a:r>
              <a:rPr lang="es-ES_tradnl" sz="2400" dirty="0" smtClean="0"/>
              <a:t>3. agua</a:t>
            </a:r>
          </a:p>
          <a:p>
            <a:r>
              <a:rPr lang="es-ES_tradnl" sz="2400" dirty="0" smtClean="0"/>
              <a:t>2. lavarse el cuerpo y el pelo</a:t>
            </a:r>
          </a:p>
          <a:p>
            <a:r>
              <a:rPr lang="es-ES_tradnl" sz="2400" dirty="0" smtClean="0"/>
              <a:t>1. esta en el baño 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47969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desodorante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producto</a:t>
            </a:r>
            <a:r>
              <a:rPr lang="en-US" dirty="0" smtClean="0"/>
              <a:t> </a:t>
            </a:r>
            <a:r>
              <a:rPr lang="en-US" dirty="0" err="1" smtClean="0"/>
              <a:t>pequeño</a:t>
            </a:r>
            <a:r>
              <a:rPr lang="en-US" dirty="0" smtClean="0"/>
              <a:t> y </a:t>
            </a:r>
            <a:r>
              <a:rPr lang="en-US" dirty="0" err="1" smtClean="0"/>
              <a:t>normalmente</a:t>
            </a:r>
            <a:r>
              <a:rPr lang="en-US" dirty="0" smtClean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blanco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necesario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dias</a:t>
            </a:r>
            <a:endParaRPr lang="en-US" dirty="0"/>
          </a:p>
          <a:p>
            <a:r>
              <a:rPr lang="en-US" dirty="0" smtClean="0"/>
              <a:t>2. </a:t>
            </a:r>
            <a:r>
              <a:rPr lang="en-US" dirty="0" err="1" smtClean="0"/>
              <a:t>debajo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brazos</a:t>
            </a:r>
            <a:r>
              <a:rPr lang="en-US" dirty="0" smtClean="0"/>
              <a:t> </a:t>
            </a:r>
          </a:p>
          <a:p>
            <a:r>
              <a:rPr lang="en-US" dirty="0" smtClean="0"/>
              <a:t>1. speed stick, degree, secret, old spice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las </a:t>
            </a:r>
            <a:r>
              <a:rPr lang="en-US" dirty="0" err="1" smtClean="0"/>
              <a:t>fotos</a:t>
            </a:r>
            <a:r>
              <a:rPr lang="en-US" dirty="0" smtClean="0"/>
              <a:t> con 2 palabras de </a:t>
            </a:r>
            <a:r>
              <a:rPr lang="en-US" dirty="0" err="1" smtClean="0"/>
              <a:t>vocabulario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Image result for famous people brushing tee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4" y="2446482"/>
            <a:ext cx="2562225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740" y="2446482"/>
            <a:ext cx="3282035" cy="3416300"/>
          </a:xfrm>
          <a:prstGeom prst="rect">
            <a:avLst/>
          </a:prstGeom>
        </p:spPr>
      </p:pic>
      <p:pic>
        <p:nvPicPr>
          <p:cNvPr id="1030" name="Picture 6" descr="Image result for getting out of b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96" y="2446482"/>
            <a:ext cx="3602615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Tri-City Latino Festival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98" y="2260921"/>
            <a:ext cx="8761412" cy="34163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Extra Credit! </a:t>
            </a:r>
          </a:p>
          <a:p>
            <a:r>
              <a:rPr lang="en-US" sz="2400" dirty="0" smtClean="0"/>
              <a:t>Saturday September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Columbus Civic Center</a:t>
            </a:r>
          </a:p>
          <a:p>
            <a:r>
              <a:rPr lang="en-US" sz="2400" dirty="0" smtClean="0"/>
              <a:t>Free admission </a:t>
            </a:r>
          </a:p>
          <a:p>
            <a:r>
              <a:rPr lang="en-US" sz="2400" dirty="0" smtClean="0"/>
              <a:t>To receive extra credit you must take a photo of</a:t>
            </a:r>
          </a:p>
          <a:p>
            <a:pPr marL="0" indent="0">
              <a:buNone/>
            </a:pPr>
            <a:r>
              <a:rPr lang="en-US" sz="2400" dirty="0" smtClean="0"/>
              <a:t>yourself by one of the cultural booths representing </a:t>
            </a:r>
          </a:p>
          <a:p>
            <a:pPr marL="0" indent="0">
              <a:buNone/>
            </a:pPr>
            <a:r>
              <a:rPr lang="en-US" sz="2400" dirty="0" smtClean="0"/>
              <a:t>a Spanish speaking country and tell me one </a:t>
            </a:r>
          </a:p>
          <a:p>
            <a:pPr marL="0" indent="0">
              <a:buNone/>
            </a:pPr>
            <a:r>
              <a:rPr lang="en-US" sz="2400" dirty="0" smtClean="0"/>
              <a:t>interesting fact about that country</a:t>
            </a:r>
          </a:p>
        </p:txBody>
      </p:sp>
      <p:pic>
        <p:nvPicPr>
          <p:cNvPr id="2050" name="Picture 2" descr="Image result for tri city latino festival columbus 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08" y="792272"/>
            <a:ext cx="4778684" cy="26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ri city latino festival columbus 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15" y="2849704"/>
            <a:ext cx="4322618" cy="34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Las Pistas</a:t>
            </a:r>
            <a:endParaRPr lang="es-ES_tradnl" dirty="0"/>
          </a:p>
        </p:txBody>
      </p:sp>
      <p:pic>
        <p:nvPicPr>
          <p:cNvPr id="1026" name="Picture 2" descr="Image result for det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07" y="1365892"/>
            <a:ext cx="5094106" cy="41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dirty="0" smtClean="0"/>
              <a:t>El cepillo de dientes</a:t>
            </a:r>
            <a:endParaRPr lang="es-ES_tradnl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3. es un producto personal </a:t>
            </a:r>
            <a:r>
              <a:rPr lang="es-ES_tradnl" sz="3200" dirty="0" smtClean="0"/>
              <a:t>pequeño </a:t>
            </a:r>
          </a:p>
          <a:p>
            <a:r>
              <a:rPr lang="es-ES_tradnl" sz="3200" dirty="0" smtClean="0"/>
              <a:t>3. Es necesario usar todos los días </a:t>
            </a:r>
            <a:endParaRPr lang="es-ES_tradnl" sz="3200" dirty="0" smtClean="0"/>
          </a:p>
          <a:p>
            <a:r>
              <a:rPr lang="es-ES_tradnl" sz="3200" dirty="0" smtClean="0"/>
              <a:t>2. lo usas para cepillarse los dientes</a:t>
            </a:r>
          </a:p>
          <a:p>
            <a:r>
              <a:rPr lang="es-ES_tradnl" sz="3200" dirty="0" smtClean="0"/>
              <a:t>1. </a:t>
            </a:r>
            <a:r>
              <a:rPr lang="es-ES_tradnl" sz="3200" dirty="0" smtClean="0"/>
              <a:t>Con la pasta </a:t>
            </a:r>
            <a:r>
              <a:rPr lang="es-ES_tradnl" sz="3200" dirty="0" smtClean="0"/>
              <a:t>de dientes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27675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5400" dirty="0" smtClean="0"/>
              <a:t>El perfume</a:t>
            </a:r>
            <a:endParaRPr lang="es-ES_trad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/>
              <a:t>4</a:t>
            </a:r>
            <a:r>
              <a:rPr lang="es-ES_tradnl" sz="2800" dirty="0" smtClean="0"/>
              <a:t>. es un producto personal y es liquido</a:t>
            </a:r>
          </a:p>
          <a:p>
            <a:r>
              <a:rPr lang="es-ES_tradnl" sz="2800" dirty="0" smtClean="0"/>
              <a:t>3</a:t>
            </a:r>
            <a:r>
              <a:rPr lang="es-ES_tradnl" sz="2800" dirty="0"/>
              <a:t>. es para las chicas</a:t>
            </a:r>
          </a:p>
          <a:p>
            <a:r>
              <a:rPr lang="es-ES_tradnl" sz="2800" dirty="0" smtClean="0"/>
              <a:t>2. </a:t>
            </a:r>
            <a:r>
              <a:rPr lang="es-ES_tradnl" sz="2800" dirty="0" err="1" smtClean="0"/>
              <a:t>chanel</a:t>
            </a:r>
            <a:r>
              <a:rPr lang="es-ES_tradnl" sz="2800" dirty="0"/>
              <a:t> </a:t>
            </a:r>
            <a:r>
              <a:rPr lang="es-ES_tradnl" sz="2800" dirty="0" smtClean="0"/>
              <a:t>no.4, lavender, </a:t>
            </a:r>
            <a:r>
              <a:rPr lang="es-ES_tradnl" sz="2800" dirty="0" err="1" smtClean="0"/>
              <a:t>Victoria’s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Secret</a:t>
            </a:r>
            <a:endParaRPr lang="es-ES_tradnl" sz="2800" dirty="0" smtClean="0"/>
          </a:p>
          <a:p>
            <a:r>
              <a:rPr lang="es-ES_tradnl" sz="2800" dirty="0" smtClean="0"/>
              <a:t>1. no es agua de colonia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6411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5400" dirty="0"/>
              <a:t>a</a:t>
            </a:r>
            <a:r>
              <a:rPr lang="es-ES_tradnl" sz="5400" dirty="0" smtClean="0"/>
              <a:t>feitarse</a:t>
            </a:r>
            <a:endParaRPr lang="es-ES_trad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4. </a:t>
            </a:r>
            <a:r>
              <a:rPr lang="es-ES_tradnl" sz="3200" dirty="0"/>
              <a:t>Es un verbo </a:t>
            </a:r>
          </a:p>
          <a:p>
            <a:r>
              <a:rPr lang="es-ES_tradnl" sz="3200" dirty="0"/>
              <a:t>3</a:t>
            </a:r>
            <a:r>
              <a:rPr lang="es-ES_tradnl" sz="3200" dirty="0" smtClean="0"/>
              <a:t>. Se puede usar cuando se ducha es blanca</a:t>
            </a:r>
          </a:p>
          <a:p>
            <a:r>
              <a:rPr lang="es-ES_tradnl" sz="3200" dirty="0" smtClean="0"/>
              <a:t>2</a:t>
            </a:r>
            <a:r>
              <a:rPr lang="es-ES_tradnl" sz="3200" dirty="0" smtClean="0"/>
              <a:t>. </a:t>
            </a:r>
            <a:r>
              <a:rPr lang="es-ES_tradnl" sz="3200" dirty="0" smtClean="0"/>
              <a:t>Chicos usan para </a:t>
            </a:r>
            <a:r>
              <a:rPr lang="es-ES_tradnl" sz="3200" dirty="0" smtClean="0"/>
              <a:t>la cara </a:t>
            </a:r>
            <a:r>
              <a:rPr lang="es-ES_tradnl" sz="3200" dirty="0" smtClean="0"/>
              <a:t>o las chicas para </a:t>
            </a:r>
            <a:r>
              <a:rPr lang="es-ES_tradnl" sz="3200" dirty="0" smtClean="0"/>
              <a:t>las piernas</a:t>
            </a:r>
          </a:p>
          <a:p>
            <a:r>
              <a:rPr lang="es-ES_tradnl" sz="3200" dirty="0" smtClean="0"/>
              <a:t>1. usas crema de afeitar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30060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dirty="0" smtClean="0"/>
              <a:t>dormirse</a:t>
            </a:r>
            <a:endParaRPr lang="es-ES_trad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4. </a:t>
            </a:r>
            <a:r>
              <a:rPr lang="es-ES_tradnl" sz="2800" dirty="0"/>
              <a:t>lo haces por la noche</a:t>
            </a:r>
          </a:p>
          <a:p>
            <a:r>
              <a:rPr lang="es-ES_tradnl" sz="2800" dirty="0"/>
              <a:t>3</a:t>
            </a:r>
            <a:r>
              <a:rPr lang="es-ES_tradnl" sz="2800" dirty="0" smtClean="0"/>
              <a:t>. Estoy muy cansado… </a:t>
            </a:r>
          </a:p>
          <a:p>
            <a:r>
              <a:rPr lang="es-ES_tradnl" sz="2800" dirty="0" smtClean="0"/>
              <a:t>2</a:t>
            </a:r>
            <a:r>
              <a:rPr lang="es-ES_tradnl" sz="2800" dirty="0" smtClean="0"/>
              <a:t>. </a:t>
            </a:r>
            <a:r>
              <a:rPr lang="es-ES_tradnl" sz="2800" dirty="0" smtClean="0"/>
              <a:t>es el opuesto de despertarse</a:t>
            </a:r>
            <a:endParaRPr lang="es-ES_tradnl" sz="2800" dirty="0" smtClean="0"/>
          </a:p>
          <a:p>
            <a:r>
              <a:rPr lang="es-ES_tradnl" sz="2800" dirty="0" smtClean="0"/>
              <a:t>1. me </a:t>
            </a:r>
            <a:r>
              <a:rPr lang="es-ES_tradnl" sz="2800" dirty="0" smtClean="0"/>
              <a:t>duermo….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36561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dirty="0" smtClean="0"/>
              <a:t>secarse</a:t>
            </a:r>
            <a:endParaRPr lang="es-ES_trad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4. </a:t>
            </a:r>
            <a:r>
              <a:rPr lang="es-ES_tradnl" sz="2800" dirty="0"/>
              <a:t>Después de ducharse</a:t>
            </a:r>
          </a:p>
          <a:p>
            <a:r>
              <a:rPr lang="es-ES_tradnl" sz="2800" dirty="0" smtClean="0"/>
              <a:t>3</a:t>
            </a:r>
            <a:r>
              <a:rPr lang="es-ES_tradnl" sz="2800" dirty="0" smtClean="0"/>
              <a:t>. </a:t>
            </a:r>
            <a:r>
              <a:rPr lang="es-ES_tradnl" sz="2800" dirty="0" smtClean="0"/>
              <a:t>Es </a:t>
            </a:r>
            <a:r>
              <a:rPr lang="es-ES_tradnl" sz="2800" dirty="0" smtClean="0"/>
              <a:t>un verbo y necesitas una toalla </a:t>
            </a:r>
            <a:endParaRPr lang="es-ES_tradnl" sz="2800" dirty="0" smtClean="0"/>
          </a:p>
          <a:p>
            <a:r>
              <a:rPr lang="es-ES_tradnl" sz="2800" dirty="0" smtClean="0"/>
              <a:t>2</a:t>
            </a:r>
            <a:r>
              <a:rPr lang="es-ES_tradnl" sz="2800" dirty="0" smtClean="0"/>
              <a:t>. puede ________ tu pelo. </a:t>
            </a:r>
          </a:p>
          <a:p>
            <a:r>
              <a:rPr lang="es-ES_tradnl" sz="2800" dirty="0" smtClean="0"/>
              <a:t>1. secador de pelo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261563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633</TotalTime>
  <Words>480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 Boardroom</vt:lpstr>
      <vt:lpstr>Haz Ahora</vt:lpstr>
      <vt:lpstr>Describe las fotos con 2 palabras de vocabulario </vt:lpstr>
      <vt:lpstr>Tri-City Latino Festival </vt:lpstr>
      <vt:lpstr>Las Pistas</vt:lpstr>
      <vt:lpstr>El cepillo de dientes</vt:lpstr>
      <vt:lpstr>El perfume</vt:lpstr>
      <vt:lpstr>afeitarse</vt:lpstr>
      <vt:lpstr>dormirse</vt:lpstr>
      <vt:lpstr>secarse</vt:lpstr>
      <vt:lpstr>El peine </vt:lpstr>
      <vt:lpstr>maquillarse</vt:lpstr>
      <vt:lpstr>El jabón </vt:lpstr>
      <vt:lpstr>levantarse</vt:lpstr>
      <vt:lpstr>vestirse</vt:lpstr>
      <vt:lpstr>lentamente</vt:lpstr>
      <vt:lpstr>ducharse</vt:lpstr>
      <vt:lpstr>desodorante</vt:lpstr>
    </vt:vector>
  </TitlesOfParts>
  <Company>Muscogee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Pistas</dc:title>
  <dc:creator>Sinclair Hannah-gio B</dc:creator>
  <cp:lastModifiedBy>Sinclair Hannah-gio B</cp:lastModifiedBy>
  <cp:revision>16</cp:revision>
  <cp:lastPrinted>2018-09-10T11:26:48Z</cp:lastPrinted>
  <dcterms:created xsi:type="dcterms:W3CDTF">2017-09-20T20:55:45Z</dcterms:created>
  <dcterms:modified xsi:type="dcterms:W3CDTF">2018-09-10T12:21:19Z</dcterms:modified>
</cp:coreProperties>
</file>