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CC99FF"/>
    <a:srgbClr val="66FF33"/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40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3CEEA0C-AA20-42F4-A7E7-2635CE113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63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0B61845-C824-4A03-B7A8-BE5A60CEC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03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B13402-D283-4FA3-AE9E-733822C8CEFF}" type="slidenum">
              <a:rPr lang="en-US"/>
              <a:pPr/>
              <a:t>1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02018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697D4-1657-4CE6-9E13-971D056130D1}" type="slidenum">
              <a:rPr lang="en-US"/>
              <a:pPr/>
              <a:t>2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59805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A6A4B-545C-46E9-B91B-C199381E985A}" type="slidenum">
              <a:rPr lang="en-US"/>
              <a:pPr/>
              <a:t>3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28187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22BC36-E751-4D49-8610-2BA92A558F5C}" type="slidenum">
              <a:rPr lang="en-US"/>
              <a:pPr/>
              <a:t>4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1316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70252A-19B1-441B-814A-192D45EB70E2}" type="slidenum">
              <a:rPr lang="en-US"/>
              <a:pPr/>
              <a:t>5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02337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89F823-8DBB-44AB-B125-155CC2E7F55C}" type="slidenum">
              <a:rPr lang="en-US"/>
              <a:pPr/>
              <a:t>6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38583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44356E-EAEF-4D95-8FEC-BB18B717EAFA}" type="slidenum">
              <a:rPr lang="en-US"/>
              <a:pPr/>
              <a:t>7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02280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D34B65-2BF2-4D38-A7CB-74C12C063C2F}" type="slidenum">
              <a:rPr lang="en-US"/>
              <a:pPr/>
              <a:t>8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38398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5A23C-74A8-47F9-B534-2F297CD37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90FE6-C4B0-4BB8-802F-1EF6CC6CF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F9421-3D3B-4077-931F-CCD89BDA2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0E689-EA7B-4ED4-8E3C-4520F54DC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16100-89A2-429A-B294-DA8B0EA21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EB48A-A925-494B-9190-A9588CB91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75332-3EB8-4FDC-802E-D6B70F032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EC4CC-D7E1-405F-AA5C-6D3903AB3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DB718-6DEE-4543-85F3-6BFBBBF7F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C7B6A-B90F-4464-8890-FDB232ABF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690C3-C3DE-4BB8-AE49-7A30E784A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E74E8-01B8-4A85-859E-619FE8599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0D7CC-E3D9-4D46-8A85-DD1B0E1E2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B26C316-C11D-411E-BDDB-91AAB2B19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wm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Relationship Id="rId9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3.wmf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16.gif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z="9600" smtClean="0">
                <a:solidFill>
                  <a:schemeClr val="accent2"/>
                </a:solidFill>
              </a:rPr>
              <a:t>SCIENCE SAFETY RULES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858000"/>
            <a:ext cx="6400800" cy="2286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52" name="Picture 4" descr="j02337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33400"/>
            <a:ext cx="1430338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j02873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743200"/>
            <a:ext cx="1525588" cy="17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j033968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15200" y="2819400"/>
            <a:ext cx="1042988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j034334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71800" y="4724400"/>
            <a:ext cx="3276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j021605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" y="5006975"/>
            <a:ext cx="22098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j032107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53200" y="4876800"/>
            <a:ext cx="22860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ve_22aji[1]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10400" y="457200"/>
            <a:ext cx="1827213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800" smtClean="0">
                <a:solidFill>
                  <a:srgbClr val="0033CC"/>
                </a:solidFill>
              </a:rPr>
              <a:t>1.  </a:t>
            </a:r>
            <a:r>
              <a:rPr lang="en-US" sz="6000" smtClean="0">
                <a:solidFill>
                  <a:srgbClr val="0033CC"/>
                </a:solidFill>
              </a:rPr>
              <a:t>ALL ACCIDENTS SHOULD BE REPORTED TO THE TEACHER IMMEDIATELY</a:t>
            </a:r>
          </a:p>
          <a:p>
            <a:pPr eaLnBrk="1" hangingPunct="1">
              <a:lnSpc>
                <a:spcPct val="90000"/>
              </a:lnSpc>
            </a:pPr>
            <a:r>
              <a:rPr lang="en-US" sz="6000" smtClean="0">
                <a:solidFill>
                  <a:srgbClr val="FF3300"/>
                </a:solidFill>
              </a:rPr>
              <a:t>2.  PERFORM ONLY THE ACTIVITY YOU HAVE BEEN ASSIGNED TO DO.</a:t>
            </a:r>
          </a:p>
        </p:txBody>
      </p:sp>
      <p:pic>
        <p:nvPicPr>
          <p:cNvPr id="3075" name="Picture 4" descr="j0236459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7010400" y="1752600"/>
            <a:ext cx="2133600" cy="2133600"/>
          </a:xfrm>
          <a:noFill/>
        </p:spPr>
      </p:pic>
      <p:pic>
        <p:nvPicPr>
          <p:cNvPr id="3076" name="Picture 11" descr="qpe4iayh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7721600" y="5597525"/>
            <a:ext cx="1422400" cy="12604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457200"/>
            <a:ext cx="83820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5400" smtClean="0">
                <a:solidFill>
                  <a:srgbClr val="0033CC"/>
                </a:solidFill>
              </a:rPr>
              <a:t>3.  USE ONLY THE 				MATERIALS GIVEN 		TO YOU BY THE 			TEACHER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540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5400" smtClean="0">
                <a:solidFill>
                  <a:srgbClr val="FF3300"/>
                </a:solidFill>
              </a:rPr>
              <a:t>4.  FOLLOW ALL INSTRUCTIONS CAREFULLY</a:t>
            </a:r>
          </a:p>
        </p:txBody>
      </p:sp>
      <p:pic>
        <p:nvPicPr>
          <p:cNvPr id="4099" name="Picture 4" descr="j023361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81000" y="1524000"/>
            <a:ext cx="1598613" cy="1649413"/>
          </a:xfrm>
          <a:noFill/>
        </p:spPr>
      </p:pic>
      <p:pic>
        <p:nvPicPr>
          <p:cNvPr id="4100" name="Picture 7" descr="wdgactyi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6172200" y="4495800"/>
            <a:ext cx="1814513" cy="1981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81000"/>
            <a:ext cx="8077200" cy="6477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5400" smtClean="0">
                <a:solidFill>
                  <a:srgbClr val="FF3300"/>
                </a:solidFill>
              </a:rPr>
              <a:t>5  NEVER TASTE ANY OF THE CHEMICALS OR ITEMS THE TEACHER GIVES YOU</a:t>
            </a:r>
          </a:p>
        </p:txBody>
      </p:sp>
      <p:pic>
        <p:nvPicPr>
          <p:cNvPr id="6148" name="Picture 4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5" descr="j0344943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/>
          <a:srcRect/>
          <a:stretch>
            <a:fillRect/>
          </a:stretch>
        </p:blipFill>
        <p:spPr>
          <a:xfrm>
            <a:off x="1219200" y="3505200"/>
            <a:ext cx="6553200" cy="3352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59" fill="hold"/>
                                        <p:tgtEl>
                                          <p:spTgt spid="61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4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381000"/>
            <a:ext cx="8458200" cy="6477000"/>
          </a:xfrm>
        </p:spPr>
        <p:txBody>
          <a:bodyPr/>
          <a:lstStyle/>
          <a:p>
            <a:pPr eaLnBrk="1" hangingPunct="1"/>
            <a:r>
              <a:rPr lang="en-US" sz="5400" dirty="0" smtClean="0">
                <a:solidFill>
                  <a:srgbClr val="0033CC"/>
                </a:solidFill>
              </a:rPr>
              <a:t>6.  NEVER BREATH DIRECTLY FROM A BOTTLE THE TEACHER HAS GIVEN YOU.</a:t>
            </a:r>
          </a:p>
          <a:p>
            <a:pPr marL="0" indent="0" eaLnBrk="1" hangingPunct="1">
              <a:buNone/>
            </a:pPr>
            <a:endParaRPr lang="en-US" sz="5400" dirty="0" smtClean="0">
              <a:solidFill>
                <a:srgbClr val="FF3300"/>
              </a:solidFill>
            </a:endParaRPr>
          </a:p>
        </p:txBody>
      </p:sp>
      <p:pic>
        <p:nvPicPr>
          <p:cNvPr id="6147" name="Picture 4" descr="j023370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705600" y="0"/>
            <a:ext cx="2043113" cy="1949450"/>
          </a:xfrm>
          <a:noFill/>
        </p:spPr>
      </p:pic>
      <p:sp>
        <p:nvSpPr>
          <p:cNvPr id="2" name="Content Placeholder 1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381000"/>
            <a:ext cx="82296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6000" dirty="0" smtClean="0">
                <a:solidFill>
                  <a:srgbClr val="FF3300"/>
                </a:solidFill>
              </a:rPr>
              <a:t>7.  ALL WORK AREAS</a:t>
            </a:r>
            <a:r>
              <a:rPr lang="en-US" sz="5400" dirty="0" smtClean="0">
                <a:solidFill>
                  <a:srgbClr val="FF3300"/>
                </a:solidFill>
              </a:rPr>
              <a:t> MUST BE KEPT CLEAN</a:t>
            </a:r>
          </a:p>
        </p:txBody>
      </p:sp>
      <p:pic>
        <p:nvPicPr>
          <p:cNvPr id="7171" name="Picture 4" descr="j029780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828800" y="2438400"/>
            <a:ext cx="5943600" cy="35544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81000"/>
            <a:ext cx="7924800" cy="6096000"/>
          </a:xfrm>
        </p:spPr>
        <p:txBody>
          <a:bodyPr/>
          <a:lstStyle/>
          <a:p>
            <a:pPr eaLnBrk="1" hangingPunct="1"/>
            <a:r>
              <a:rPr lang="en-US" sz="6000" dirty="0" smtClean="0">
                <a:solidFill>
                  <a:srgbClr val="FF3300"/>
                </a:solidFill>
              </a:rPr>
              <a:t>8.  NEVER THROW SOLID WASTE IN THE SINK.</a:t>
            </a:r>
          </a:p>
        </p:txBody>
      </p:sp>
      <p:pic>
        <p:nvPicPr>
          <p:cNvPr id="9220" name="Picture 4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5" descr="j0297063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6"/>
          <a:srcRect/>
          <a:stretch>
            <a:fillRect/>
          </a:stretch>
        </p:blipFill>
        <p:spPr>
          <a:xfrm>
            <a:off x="5257800" y="3124200"/>
            <a:ext cx="1828800" cy="14954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22" fill="hold"/>
                                        <p:tgtEl>
                                          <p:spTgt spid="92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0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533400"/>
            <a:ext cx="8153400" cy="5791200"/>
          </a:xfrm>
        </p:spPr>
        <p:txBody>
          <a:bodyPr/>
          <a:lstStyle/>
          <a:p>
            <a:pPr eaLnBrk="1" hangingPunct="1"/>
            <a:r>
              <a:rPr lang="en-US" sz="7200" smtClean="0">
                <a:solidFill>
                  <a:srgbClr val="FF3300"/>
                </a:solidFill>
              </a:rPr>
              <a:t>9.  </a:t>
            </a:r>
            <a:r>
              <a:rPr lang="en-US" sz="7200" dirty="0" smtClean="0">
                <a:solidFill>
                  <a:srgbClr val="FF3300"/>
                </a:solidFill>
              </a:rPr>
              <a:t>DO NOT TOUCH EQUIPMENT UNLESS TOLD TO DO 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4731</TotalTime>
  <Words>98</Words>
  <Application>Microsoft Office PowerPoint</Application>
  <PresentationFormat>On-screen Show (4:3)</PresentationFormat>
  <Paragraphs>19</Paragraphs>
  <Slides>8</Slides>
  <Notes>8</Notes>
  <HiddenSlides>0</HiddenSlides>
  <MMClips>2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Default Design</vt:lpstr>
      <vt:lpstr>SCIENCE SAFETY RULES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SAFETY RULES</dc:title>
  <dc:creator>Allen K Loeak</dc:creator>
  <cp:lastModifiedBy>Scarbrough Christi A</cp:lastModifiedBy>
  <cp:revision>20</cp:revision>
  <cp:lastPrinted>2018-08-06T14:21:27Z</cp:lastPrinted>
  <dcterms:created xsi:type="dcterms:W3CDTF">2001-08-23T17:50:41Z</dcterms:created>
  <dcterms:modified xsi:type="dcterms:W3CDTF">2018-08-06T14:21:35Z</dcterms:modified>
</cp:coreProperties>
</file>