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3152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47" d="100"/>
          <a:sy n="47" d="100"/>
        </p:scale>
        <p:origin x="1936" y="48"/>
      </p:cViewPr>
      <p:guideLst>
        <p:guide orient="horz" pos="3168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3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3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8B9E-D1CE-4F8F-A060-FDDFB037F4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E90E-3200-49A1-BBCD-F1C55DAA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source=images&amp;cd=&amp;cad=rja&amp;uact=8&amp;docid=XVc9XvGT3HhM4M&amp;tbnid=hxYiysa3dtkUsM:&amp;ved=0CAUQjRw&amp;url=http://mrsbarcliftslivelyladybugs.blogspot.com/2012/01/november-letters-themes-events.html&amp;ei=e5_mU-aaJYz-yQSH0YLQCw&amp;psig=AFQjCNFrclpw0mVBPxVYHhWvXBQ3WD_ljA&amp;ust=1407709410625236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Hill.Carnedra.A@muscogee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7315200" cy="10058400"/>
            <a:chOff x="-109177" y="-56947"/>
            <a:chExt cx="7315200" cy="100584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177" y="-56947"/>
              <a:ext cx="7315200" cy="100584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08822" y="8664820"/>
              <a:ext cx="1609483" cy="1048603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4263397" y="291135"/>
              <a:ext cx="290033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500" b="1" dirty="0" smtClean="0">
                  <a:latin typeface="Juice ITC" panose="04040403040A02020202" pitchFamily="82" charset="0"/>
                </a:rPr>
                <a:t>First </a:t>
              </a:r>
              <a:r>
                <a:rPr lang="en-US" sz="4500" b="1" dirty="0" smtClean="0">
                  <a:latin typeface="Juice ITC" panose="04040403040A02020202" pitchFamily="82" charset="0"/>
                </a:rPr>
                <a:t>Grade</a:t>
              </a:r>
            </a:p>
            <a:p>
              <a:pPr lvl="0"/>
              <a:r>
                <a:rPr lang="en-US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Week of: </a:t>
              </a:r>
              <a:r>
                <a:rPr lang="en-US" sz="150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11/5-9/18</a:t>
              </a:r>
              <a:endParaRPr lang="en-US" sz="1500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  <a:p>
              <a:pPr lvl="0"/>
              <a:r>
                <a:rPr lang="en-US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Teacher: </a:t>
              </a:r>
              <a:r>
                <a:rPr lang="en-US" sz="17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Ms. Hill</a:t>
              </a:r>
            </a:p>
            <a:p>
              <a:pPr lvl="0"/>
              <a:r>
                <a:rPr lang="en-US" sz="15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Phone: 706-590-1267</a:t>
              </a:r>
            </a:p>
            <a:p>
              <a:pPr lvl="0"/>
              <a:r>
                <a:rPr lang="en-US" sz="15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E-mail</a:t>
              </a:r>
              <a:r>
                <a:rPr lang="en-US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: </a:t>
              </a:r>
              <a:r>
                <a:rPr lang="en-US" sz="1200" dirty="0">
                  <a:solidFill>
                    <a:prstClr val="black"/>
                  </a:solidFill>
                  <a:latin typeface="Comic Sans MS" panose="030F0702030302020204" pitchFamily="66" charset="0"/>
                  <a:hlinkClick r:id="rId4"/>
                </a:rPr>
                <a:t>Hill.Carnedra.A@muscogee.k12.ga.us</a:t>
              </a:r>
              <a:endParaRPr lang="en-US" sz="1200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90607" y="1460802"/>
              <a:ext cx="3982192" cy="351145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78785" y="5331839"/>
              <a:ext cx="3703897" cy="43055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6086" y="5780569"/>
              <a:ext cx="3326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u="sng" dirty="0" smtClean="0">
                <a:latin typeface="Juice ITC" panose="04040403040A02020202" pitchFamily="8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87130" y="2387052"/>
              <a:ext cx="2252869" cy="240065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>
                  <a:latin typeface="Juice ITC" panose="04040403040A02020202" pitchFamily="82" charset="0"/>
                </a:rPr>
                <a:t>Spelling List </a:t>
              </a:r>
            </a:p>
            <a:p>
              <a:pPr algn="ctr"/>
              <a:endParaRPr lang="en-US" sz="2400" dirty="0" smtClean="0">
                <a:latin typeface="Juice ITC" panose="04040403040A02020202" pitchFamily="82" charset="0"/>
              </a:endParaRPr>
            </a:p>
            <a:p>
              <a:pPr algn="ctr"/>
              <a:r>
                <a:rPr lang="en-US" sz="2400" dirty="0" smtClean="0">
                  <a:latin typeface="Juice ITC" panose="04040403040A02020202" pitchFamily="82" charset="0"/>
                </a:rPr>
                <a:t>Review all previous learned spelling words, vocabulary and sight words</a:t>
              </a:r>
              <a:endParaRPr lang="en-US" sz="2400" dirty="0" smtClean="0">
                <a:latin typeface="Juice ITC" panose="04040403040A02020202" pitchFamily="8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03686" y="5331838"/>
              <a:ext cx="2571429" cy="3100121"/>
            </a:xfrm>
            <a:prstGeom prst="rect">
              <a:avLst/>
            </a:prstGeom>
          </p:spPr>
        </p:pic>
        <p:pic>
          <p:nvPicPr>
            <p:cNvPr id="10" name="Picture 9" descr="https://encrypted-tbn0.gstatic.com/images?q=tbn:ANd9GcSx_qLKKYZsaZfYawqBbftMKkLDEBgDPemm2pcXDHEPN_zS8bxR">
              <a:hlinkClick r:id="rId6"/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5468" y="291135"/>
              <a:ext cx="4276929" cy="1124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13"/>
          <p:cNvSpPr/>
          <p:nvPr/>
        </p:nvSpPr>
        <p:spPr>
          <a:xfrm>
            <a:off x="229986" y="1492021"/>
            <a:ext cx="39821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u="sng" dirty="0">
                <a:solidFill>
                  <a:prstClr val="black"/>
                </a:solidFill>
                <a:latin typeface="Bradley Hand ITC" panose="03070402050302030203" pitchFamily="66" charset="0"/>
              </a:rPr>
              <a:t>Quick Important Info! </a:t>
            </a:r>
          </a:p>
          <a:p>
            <a:pPr lvl="0" algn="ctr"/>
            <a:r>
              <a:rPr lang="en-US" sz="20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Please have students practice writing, spelling words and reading the sight words</a:t>
            </a:r>
            <a:r>
              <a:rPr lang="en-US" sz="2000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. This should be done </a:t>
            </a:r>
            <a:r>
              <a:rPr lang="en-US" sz="2000" i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nightly</a:t>
            </a:r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!</a:t>
            </a:r>
          </a:p>
          <a:p>
            <a:pPr lvl="0" algn="ctr"/>
            <a:endParaRPr lang="en-US" sz="2000" dirty="0" smtClean="0">
              <a:solidFill>
                <a:prstClr val="black"/>
              </a:solidFill>
              <a:latin typeface="Calibri Light" panose="020F0302020204030204"/>
              <a:cs typeface="Arial" panose="020B0604020202020204" pitchFamily="34" charset="0"/>
            </a:endParaRPr>
          </a:p>
          <a:p>
            <a:pPr lvl="0" algn="ctr"/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Please look at the dates to remember!</a:t>
            </a:r>
          </a:p>
          <a:p>
            <a:pPr lvl="0" algn="ctr"/>
            <a:r>
              <a:rPr lang="en-US" sz="2000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 Tutoring will be starting next week. If you receive a form please fill it out and return as soon as possible. </a:t>
            </a:r>
            <a:endParaRPr lang="en-US" sz="2000" dirty="0">
              <a:solidFill>
                <a:prstClr val="black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1342" y="5331839"/>
            <a:ext cx="36576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000" b="1" dirty="0">
                <a:latin typeface="Juice ITC" panose="04040403040A02020202" pitchFamily="82" charset="0"/>
              </a:rPr>
              <a:t>What we’re working on…</a:t>
            </a:r>
          </a:p>
          <a:p>
            <a:r>
              <a:rPr lang="en-US" sz="2000" b="1" u="sng" dirty="0">
                <a:latin typeface="Comic Sans MS" panose="030F0702030302020204" pitchFamily="66" charset="0"/>
              </a:rPr>
              <a:t>Reading/Phonics</a:t>
            </a:r>
            <a:r>
              <a:rPr lang="en-US" sz="2000" u="sng" dirty="0">
                <a:latin typeface="Comic Sans MS" panose="030F0702030302020204" pitchFamily="66" charset="0"/>
              </a:rPr>
              <a:t>/</a:t>
            </a:r>
            <a:r>
              <a:rPr lang="en-US" sz="2000" b="1" u="sng" dirty="0">
                <a:latin typeface="Comic Sans MS" panose="030F0702030302020204" pitchFamily="66" charset="0"/>
              </a:rPr>
              <a:t>Writing</a:t>
            </a:r>
            <a:r>
              <a:rPr lang="en-US" sz="2000" u="sng" dirty="0">
                <a:latin typeface="Comic Sans MS" panose="030F0702030302020204" pitchFamily="66" charset="0"/>
              </a:rPr>
              <a:t>: </a:t>
            </a:r>
            <a:r>
              <a:rPr lang="en-US" sz="2000" dirty="0" smtClean="0">
                <a:latin typeface="Comic Sans MS" panose="030F0702030302020204" pitchFamily="66" charset="0"/>
              </a:rPr>
              <a:t>Review All previous learned skills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b="1" u="sng" dirty="0">
                <a:latin typeface="Comic Sans MS" panose="030F0702030302020204" pitchFamily="66" charset="0"/>
              </a:rPr>
              <a:t>Math</a:t>
            </a:r>
            <a:r>
              <a:rPr lang="en-US" sz="2000" u="sng" dirty="0">
                <a:latin typeface="Comic Sans MS" panose="030F0702030302020204" pitchFamily="66" charset="0"/>
              </a:rPr>
              <a:t>:</a:t>
            </a:r>
            <a:r>
              <a:rPr lang="en-US" sz="2000" dirty="0">
                <a:latin typeface="Comic Sans MS" panose="030F0702030302020204" pitchFamily="66" charset="0"/>
              </a:rPr>
              <a:t> Tens Frame number </a:t>
            </a:r>
            <a:r>
              <a:rPr lang="en-US" sz="2000" dirty="0" smtClean="0">
                <a:latin typeface="Comic Sans MS" panose="030F0702030302020204" pitchFamily="66" charset="0"/>
              </a:rPr>
              <a:t>representation to 12</a:t>
            </a:r>
            <a:endParaRPr lang="en-US" sz="2000" u="sng" dirty="0">
              <a:latin typeface="Comic Sans MS" panose="030F0702030302020204" pitchFamily="66" charset="0"/>
            </a:endParaRPr>
          </a:p>
          <a:p>
            <a:r>
              <a:rPr lang="en-US" sz="2000" b="1" u="sng" dirty="0">
                <a:latin typeface="Comic Sans MS" panose="030F0702030302020204" pitchFamily="66" charset="0"/>
              </a:rPr>
              <a:t>Science</a:t>
            </a:r>
            <a:r>
              <a:rPr lang="en-US" sz="2000" u="sng" dirty="0">
                <a:latin typeface="Comic Sans MS" panose="030F0702030302020204" pitchFamily="66" charset="0"/>
              </a:rPr>
              <a:t>: </a:t>
            </a:r>
            <a:r>
              <a:rPr lang="en-US" sz="2000" dirty="0">
                <a:latin typeface="Comic Sans MS" panose="030F0702030302020204" pitchFamily="66" charset="0"/>
              </a:rPr>
              <a:t>Weather Study and Seasonal Changes</a:t>
            </a:r>
            <a:endParaRPr lang="en-US" sz="2000" u="sng" dirty="0">
              <a:latin typeface="Comic Sans MS" panose="030F0702030302020204" pitchFamily="66" charset="0"/>
            </a:endParaRPr>
          </a:p>
          <a:p>
            <a:r>
              <a:rPr lang="en-US" sz="2000" b="1" u="sng" dirty="0">
                <a:latin typeface="Comic Sans MS" panose="030F0702030302020204" pitchFamily="66" charset="0"/>
              </a:rPr>
              <a:t>Social Studies</a:t>
            </a:r>
            <a:r>
              <a:rPr lang="en-US" sz="2000" dirty="0">
                <a:latin typeface="Comic Sans MS" panose="030F0702030302020204" pitchFamily="66" charset="0"/>
              </a:rPr>
              <a:t>: Revisit Ruby Bridges and continue reviewing B. Franklin and Lewis and </a:t>
            </a:r>
            <a:r>
              <a:rPr lang="en-US" sz="2000" dirty="0" smtClean="0">
                <a:latin typeface="Comic Sans MS" panose="030F0702030302020204" pitchFamily="66" charset="0"/>
              </a:rPr>
              <a:t>Clark/Sacagawea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2863" y="5545128"/>
            <a:ext cx="26591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lackadder ITC" panose="04020505051007020D02" pitchFamily="82" charset="0"/>
              </a:rPr>
              <a:t>Dates to </a:t>
            </a:r>
            <a:r>
              <a:rPr lang="en-US" sz="2800" dirty="0" smtClean="0">
                <a:latin typeface="Blackadder ITC" panose="04020505051007020D02" pitchFamily="82" charset="0"/>
              </a:rPr>
              <a:t>Remember</a:t>
            </a:r>
            <a:r>
              <a:rPr lang="en-US" sz="2800" dirty="0" smtClean="0"/>
              <a:t>:</a:t>
            </a:r>
          </a:p>
          <a:p>
            <a:pPr algn="ctr"/>
            <a:r>
              <a:rPr lang="en-US" sz="2000" dirty="0" err="1" smtClean="0"/>
              <a:t>Tyana</a:t>
            </a:r>
            <a:r>
              <a:rPr lang="en-US" sz="2000" dirty="0" smtClean="0"/>
              <a:t> B-day 11-9</a:t>
            </a:r>
          </a:p>
          <a:p>
            <a:pPr algn="ctr"/>
            <a:r>
              <a:rPr lang="en-US" sz="2000" dirty="0" smtClean="0"/>
              <a:t>Veteran’s Day Assembly- 11/9</a:t>
            </a:r>
          </a:p>
          <a:p>
            <a:pPr algn="ctr"/>
            <a:r>
              <a:rPr lang="en-US" sz="2000" dirty="0" smtClean="0"/>
              <a:t>Progress Report- 11/13</a:t>
            </a:r>
          </a:p>
          <a:p>
            <a:pPr algn="ctr"/>
            <a:r>
              <a:rPr lang="en-US" sz="2000" dirty="0" smtClean="0"/>
              <a:t>Thanksgiving Lunch 11/15</a:t>
            </a:r>
          </a:p>
          <a:p>
            <a:pPr algn="ctr"/>
            <a:r>
              <a:rPr lang="en-US" sz="2000" dirty="0" smtClean="0"/>
              <a:t>PTO Math Night-11/27</a:t>
            </a:r>
          </a:p>
          <a:p>
            <a:pPr algn="ctr"/>
            <a:r>
              <a:rPr lang="en-US" sz="2000" dirty="0" err="1" smtClean="0"/>
              <a:t>Jayleon</a:t>
            </a:r>
            <a:r>
              <a:rPr lang="en-US" sz="2000" dirty="0" smtClean="0"/>
              <a:t> B-day 11/27</a:t>
            </a:r>
          </a:p>
          <a:p>
            <a:pPr algn="ctr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586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152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Blackadder ITC</vt:lpstr>
      <vt:lpstr>Bradley Hand ITC</vt:lpstr>
      <vt:lpstr>Calibri</vt:lpstr>
      <vt:lpstr>Calibri Light</vt:lpstr>
      <vt:lpstr>Comic Sans MS</vt:lpstr>
      <vt:lpstr>Juice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Wilson</dc:creator>
  <cp:lastModifiedBy>Hill Carnedra A</cp:lastModifiedBy>
  <cp:revision>26</cp:revision>
  <dcterms:created xsi:type="dcterms:W3CDTF">2015-07-29T15:02:57Z</dcterms:created>
  <dcterms:modified xsi:type="dcterms:W3CDTF">2018-11-05T09:04:32Z</dcterms:modified>
</cp:coreProperties>
</file>