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70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6D0E1A3E-A2D0-4AA6-8E31-6D44F1F81EF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7" rIns="93174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98F04643-D86F-4BE2-87A8-7946B59A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7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6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5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0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9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0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7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2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4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3A99-C752-4277-BD1E-49B9E6C0F9E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E289A-1719-4B4A-B598-30110E824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5-Point Star 35"/>
          <p:cNvSpPr/>
          <p:nvPr/>
        </p:nvSpPr>
        <p:spPr>
          <a:xfrm>
            <a:off x="4191000" y="4343400"/>
            <a:ext cx="2514600" cy="2133600"/>
          </a:xfrm>
          <a:prstGeom prst="star5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xplosion 2 28"/>
          <p:cNvSpPr/>
          <p:nvPr/>
        </p:nvSpPr>
        <p:spPr>
          <a:xfrm rot="1052482">
            <a:off x="-20673" y="-209449"/>
            <a:ext cx="4572000" cy="2590800"/>
          </a:xfrm>
          <a:prstGeom prst="irregularSeal2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3962400"/>
            <a:ext cx="1752600" cy="236220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304800"/>
            <a:ext cx="2057400" cy="9906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88069" y="381158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Kristen ITC" pitchFamily="66" charset="0"/>
              </a:rPr>
              <a:t>Week of:</a:t>
            </a:r>
          </a:p>
          <a:p>
            <a:pPr algn="ctr"/>
            <a:r>
              <a:rPr lang="en-US" dirty="0" smtClean="0">
                <a:latin typeface="Century Gothic" pitchFamily="34" charset="0"/>
              </a:rPr>
              <a:t>January</a:t>
            </a:r>
          </a:p>
          <a:p>
            <a:pPr algn="ctr"/>
            <a:r>
              <a:rPr lang="en-US" dirty="0" smtClean="0">
                <a:latin typeface="Century Gothic" pitchFamily="34" charset="0"/>
              </a:rPr>
              <a:t>14</a:t>
            </a:r>
            <a:r>
              <a:rPr lang="en-US" baseline="30000" dirty="0" smtClean="0">
                <a:latin typeface="Century Gothic" pitchFamily="34" charset="0"/>
              </a:rPr>
              <a:t>th</a:t>
            </a:r>
            <a:r>
              <a:rPr lang="en-US" dirty="0" smtClean="0">
                <a:latin typeface="Century Gothic" pitchFamily="34" charset="0"/>
              </a:rPr>
              <a:t> </a:t>
            </a:r>
            <a:endParaRPr lang="en-US" dirty="0" smtClean="0">
              <a:latin typeface="Century Gothic" pitchFamily="34" charset="0"/>
            </a:endParaRPr>
          </a:p>
          <a:p>
            <a:pPr algn="ctr"/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" y="4009718"/>
            <a:ext cx="160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Kristen ITC" panose="03050502040202030202" pitchFamily="66" charset="0"/>
              </a:rPr>
              <a:t>Letters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Bb, </a:t>
            </a:r>
            <a:r>
              <a:rPr lang="en-US" sz="2000" dirty="0" err="1" smtClean="0">
                <a:latin typeface="Comic Sans MS" panose="030F0702030302020204" pitchFamily="66" charset="0"/>
              </a:rPr>
              <a:t>Ll</a:t>
            </a:r>
            <a:r>
              <a:rPr lang="en-US" sz="2000" dirty="0" smtClean="0">
                <a:latin typeface="Comic Sans MS" panose="030F0702030302020204" pitchFamily="66" charset="0"/>
              </a:rPr>
              <a:t>, Ii</a:t>
            </a:r>
            <a:endParaRPr lang="en-US" sz="2000" dirty="0" smtClean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6526955"/>
            <a:ext cx="5715000" cy="19034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752600" y="6477000"/>
            <a:ext cx="0" cy="1981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6477000"/>
            <a:ext cx="0" cy="1981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38600" y="6477000"/>
            <a:ext cx="0" cy="1981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81600" y="6477000"/>
            <a:ext cx="0" cy="1981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8452" y="6553200"/>
            <a:ext cx="114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Kristen ITC" pitchFamily="66" charset="0"/>
              </a:rPr>
              <a:t>Monday</a:t>
            </a:r>
          </a:p>
          <a:p>
            <a:pPr algn="ctr"/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</a:p>
          <a:p>
            <a:pPr algn="ctr"/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ELA homework sheets.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2127" y="653187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Kristen ITC" pitchFamily="66" charset="0"/>
              </a:rPr>
              <a:t>Friday</a:t>
            </a:r>
          </a:p>
          <a:p>
            <a:pPr algn="ctr"/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Homework due.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9362" y="6519398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Kristen ITC" pitchFamily="66" charset="0"/>
              </a:rPr>
              <a:t>Thursday</a:t>
            </a:r>
          </a:p>
          <a:p>
            <a:r>
              <a:rPr lang="en-US" sz="1200" dirty="0" smtClean="0"/>
              <a:t>Practice counting from 1-50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764693" y="6568423"/>
            <a:ext cx="110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Kristen ITC" pitchFamily="66" charset="0"/>
              </a:rPr>
              <a:t>Tuesday</a:t>
            </a:r>
          </a:p>
          <a:p>
            <a:pPr algn="ctr"/>
            <a:r>
              <a:rPr lang="en-US" sz="1200" dirty="0" smtClean="0"/>
              <a:t>Write the sight words (is, little, be, by)  3 times each.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874546" y="6569186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Kristen ITC" pitchFamily="66" charset="0"/>
              </a:rPr>
              <a:t>Wednesday</a:t>
            </a:r>
          </a:p>
          <a:p>
            <a:pPr algn="ctr"/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Math sheet</a:t>
            </a:r>
          </a:p>
          <a:p>
            <a:pPr algn="ctr"/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16-1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90999" y="2349859"/>
            <a:ext cx="2438400" cy="201174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-457200" y="3048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isten ITC" pitchFamily="66" charset="0"/>
              </a:rPr>
              <a:t>Mrs. Patterson’s</a:t>
            </a:r>
          </a:p>
          <a:p>
            <a:pPr algn="ctr"/>
            <a:r>
              <a:rPr lang="en-US" sz="4000" dirty="0" smtClean="0">
                <a:latin typeface="Kristen ITC" pitchFamily="66" charset="0"/>
              </a:rPr>
              <a:t>Newsletter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75540" y="4576971"/>
            <a:ext cx="2101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Kristen ITC" pitchFamily="66" charset="0"/>
              </a:rPr>
              <a:t>DoJo</a:t>
            </a:r>
            <a:r>
              <a:rPr lang="en-US" sz="2000" b="1" dirty="0" smtClean="0">
                <a:latin typeface="Kristen ITC" pitchFamily="66" charset="0"/>
              </a:rPr>
              <a:t> VIP</a:t>
            </a:r>
            <a:r>
              <a:rPr lang="en-US" sz="2000" b="1" dirty="0">
                <a:latin typeface="Kristen ITC" pitchFamily="66" charset="0"/>
              </a:rPr>
              <a:t> </a:t>
            </a:r>
            <a:r>
              <a:rPr lang="en-US" sz="2000" b="1" dirty="0" smtClean="0">
                <a:latin typeface="Kristen ITC" pitchFamily="66" charset="0"/>
              </a:rPr>
              <a:t>for the month of December</a:t>
            </a:r>
            <a:r>
              <a:rPr lang="en-US" sz="2000" b="1" dirty="0" smtClean="0">
                <a:latin typeface="Kristen ITC" pitchFamily="66" charset="0"/>
              </a:rPr>
              <a:t>:</a:t>
            </a:r>
          </a:p>
          <a:p>
            <a:pPr algn="ctr"/>
            <a:r>
              <a:rPr lang="en-US" sz="2000" b="1" dirty="0" smtClean="0">
                <a:latin typeface="Kristen ITC" pitchFamily="66" charset="0"/>
              </a:rPr>
              <a:t>Daylen Woods</a:t>
            </a:r>
            <a:endParaRPr lang="en-US" sz="2000" b="1" dirty="0" smtClean="0">
              <a:latin typeface="Kristen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962400"/>
            <a:ext cx="1600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Kristen ITC" pitchFamily="66" charset="0"/>
              </a:rPr>
              <a:t>Sight</a:t>
            </a:r>
          </a:p>
          <a:p>
            <a:pPr algn="ctr"/>
            <a:r>
              <a:rPr lang="en-US" b="1" dirty="0" smtClean="0">
                <a:latin typeface="Kristen ITC" pitchFamily="66" charset="0"/>
              </a:rPr>
              <a:t>Words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is, little, be, by</a:t>
            </a:r>
            <a:endParaRPr lang="en-US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0" y="2286000"/>
            <a:ext cx="3657600" cy="1447800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57200" y="2334568"/>
            <a:ext cx="3657600" cy="1815882"/>
          </a:xfrm>
          <a:prstGeom prst="rect">
            <a:avLst/>
          </a:prstGeom>
          <a:noFill/>
          <a:ln>
            <a:noFill/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Kristen ITC" pitchFamily="66" charset="0"/>
              </a:rPr>
              <a:t>Daily Homework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Please review the sight words as often as possible. Read the nightly books and fill out response sheets.</a:t>
            </a:r>
            <a:r>
              <a:rPr lang="en-US" sz="1600" dirty="0" smtClean="0">
                <a:latin typeface="Kristen ITC" pitchFamily="66" charset="0"/>
              </a:rPr>
              <a:t>											</a:t>
            </a:r>
            <a:endParaRPr lang="en-US" sz="1600" dirty="0">
              <a:latin typeface="Kristen ITC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0" y="3962400"/>
            <a:ext cx="1752600" cy="236220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609600" y="8153400"/>
            <a:ext cx="5715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9600" y="81812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Initial:</a:t>
            </a:r>
            <a:endParaRPr lang="en-US" sz="1200" dirty="0">
              <a:latin typeface="Kristen ITC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1600" y="81812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Initial:</a:t>
            </a:r>
            <a:endParaRPr lang="en-US" sz="1200" dirty="0">
              <a:latin typeface="Kristen ITC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97253" y="812559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Initial:</a:t>
            </a:r>
            <a:endParaRPr lang="en-US" sz="1200" dirty="0">
              <a:latin typeface="Kristen ITC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33580" y="815263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Initial:</a:t>
            </a:r>
            <a:endParaRPr lang="en-US" sz="1200" dirty="0">
              <a:latin typeface="Kristen ITC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52600" y="8153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risten ITC" pitchFamily="66" charset="0"/>
              </a:rPr>
              <a:t>Initial:</a:t>
            </a:r>
            <a:endParaRPr lang="en-US" sz="1200" dirty="0">
              <a:latin typeface="Kristen ITC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6832" y="2334568"/>
            <a:ext cx="2792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Comic Sans MS" panose="030F0702030302020204" pitchFamily="66" charset="0"/>
              </a:rPr>
              <a:t>Important News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Jan. 15</a:t>
            </a:r>
            <a:r>
              <a:rPr lang="en-US" sz="1600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600" dirty="0" smtClean="0">
                <a:latin typeface="Comic Sans MS" panose="030F0702030302020204" pitchFamily="66" charset="0"/>
              </a:rPr>
              <a:t>-Report cards 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will </a:t>
            </a:r>
            <a:r>
              <a:rPr lang="en-US" sz="1600" dirty="0" smtClean="0">
                <a:latin typeface="Comic Sans MS" panose="030F0702030302020204" pitchFamily="66" charset="0"/>
              </a:rPr>
              <a:t>be sent home.</a:t>
            </a:r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2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2670</TotalTime>
  <Words>116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Comic Sans MS</vt:lpstr>
      <vt:lpstr>Kristen ITC</vt:lpstr>
      <vt:lpstr>Office Theme</vt:lpstr>
      <vt:lpstr>PowerPoint Presentation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Keith, Laura</dc:creator>
  <cp:lastModifiedBy>Gabi Patterson</cp:lastModifiedBy>
  <cp:revision>95</cp:revision>
  <cp:lastPrinted>2018-12-16T21:45:02Z</cp:lastPrinted>
  <dcterms:created xsi:type="dcterms:W3CDTF">2015-07-28T03:25:42Z</dcterms:created>
  <dcterms:modified xsi:type="dcterms:W3CDTF">2019-01-14T03:15:46Z</dcterms:modified>
</cp:coreProperties>
</file>