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315200" cy="9144000"/>
  <p:notesSz cx="7010400" cy="9296400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38"/>
    <a:srgbClr val="FEDC38"/>
    <a:srgbClr val="FFFF00"/>
    <a:srgbClr val="FFFFFF"/>
    <a:srgbClr val="A8D59E"/>
    <a:srgbClr val="BDE4E3"/>
    <a:srgbClr val="F26E93"/>
    <a:srgbClr val="FFC7BE"/>
    <a:srgbClr val="81C9C6"/>
    <a:srgbClr val="F29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24" d="100"/>
          <a:sy n="24" d="100"/>
        </p:scale>
        <p:origin x="199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199" cy="9144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513177" y="2417058"/>
            <a:ext cx="3795802" cy="769441"/>
          </a:xfrm>
          <a:prstGeom prst="rect">
            <a:avLst/>
          </a:prstGeom>
          <a:noFill/>
          <a:ln w="57150">
            <a:solidFill>
              <a:srgbClr val="BD96D3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Hi! My Name is 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Ms. Jan Highnote! I </a:t>
            </a:r>
            <a:r>
              <a:rPr lang="en-US" sz="11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will be your child’s 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5</a:t>
            </a:r>
            <a:r>
              <a:rPr lang="en-US" sz="1100" baseline="30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th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 grade Science teacher </a:t>
            </a:r>
            <a:r>
              <a:rPr lang="en-US" sz="11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for the 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2017-2018 </a:t>
            </a:r>
            <a:r>
              <a:rPr lang="en-US" sz="11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school year! This will be my 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13</a:t>
            </a:r>
            <a:r>
              <a:rPr lang="en-US" sz="1100" baseline="30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th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 year </a:t>
            </a:r>
            <a:r>
              <a:rPr lang="en-US" sz="11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teaching at 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Blanchard Elementary and my 20</a:t>
            </a:r>
            <a:r>
              <a:rPr lang="en-US" sz="1100" baseline="30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th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  year in MCSD.  </a:t>
            </a:r>
            <a:r>
              <a:rPr lang="en-US" sz="11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I</a:t>
            </a:r>
            <a:r>
              <a:rPr lang="en-US" sz="11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1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am excited to make this my best year yet!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08713" y="1955084"/>
            <a:ext cx="3176552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30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300" dirty="0">
                <a:ln w="0"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 </a:t>
            </a:r>
            <a:r>
              <a:rPr lang="en-US" sz="230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B</a:t>
            </a:r>
            <a:r>
              <a:rPr lang="en-US" sz="230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30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472953" y="5321186"/>
            <a:ext cx="3147684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00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00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00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00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00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u</a:t>
            </a:r>
            <a:r>
              <a:rPr lang="en-US" sz="200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00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00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00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00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000" dirty="0">
                <a:ln w="0"/>
                <a:effectLst>
                  <a:glow rad="101600">
                    <a:srgbClr val="70D5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000" dirty="0">
                <a:ln w="0"/>
                <a:effectLst>
                  <a:glow rad="101600">
                    <a:srgbClr val="C3A3D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15298" y="5793087"/>
            <a:ext cx="3105339" cy="707886"/>
          </a:xfrm>
          <a:prstGeom prst="rect">
            <a:avLst/>
          </a:prstGeom>
          <a:noFill/>
          <a:ln w="57150">
            <a:solidFill>
              <a:srgbClr val="FBA807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I graduated </a:t>
            </a:r>
            <a:r>
              <a:rPr lang="en-US" sz="1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with a Bachelors of Science in 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Early Childhood Education from Valdosta State University . I also received my Master’s and Specialist’s Degree in Elementary Education from Troy University.</a:t>
            </a:r>
            <a:endParaRPr lang="en-US" sz="10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6258" y="3601220"/>
            <a:ext cx="2918507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spc="-15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300" spc="-15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300" spc="-15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spc="-15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spc="-15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spc="-15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l</a:t>
            </a:r>
            <a:r>
              <a:rPr lang="en-US" sz="2300" spc="-15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spc="-15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spc="-15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spc="-15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spc="-150" dirty="0">
                <a:ln w="0"/>
                <a:effectLst>
                  <a:glow rad="101600">
                    <a:srgbClr val="70D5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spc="-150" dirty="0">
                <a:ln w="0"/>
                <a:effectLst>
                  <a:glow rad="101600">
                    <a:srgbClr val="C3A3D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4554" y="4052919"/>
            <a:ext cx="2912872" cy="707886"/>
          </a:xfrm>
          <a:prstGeom prst="rect">
            <a:avLst/>
          </a:prstGeom>
          <a:noFill/>
          <a:ln w="57150">
            <a:solidFill>
              <a:srgbClr val="72CC58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I grew up in 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Columbus, GA where </a:t>
            </a:r>
            <a:r>
              <a:rPr lang="en-US" sz="1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I attended 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Blanchard Elementary </a:t>
            </a:r>
            <a:r>
              <a:rPr lang="en-US" sz="1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for Kindergarten through 6</a:t>
            </a:r>
            <a:r>
              <a:rPr lang="en-US" sz="1000" baseline="30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th</a:t>
            </a:r>
            <a:r>
              <a:rPr lang="en-US" sz="1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 grade. I then attended 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Arnold Junior </a:t>
            </a:r>
            <a:r>
              <a:rPr lang="en-US" sz="1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H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igh </a:t>
            </a:r>
            <a:r>
              <a:rPr lang="en-US" sz="1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for 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7</a:t>
            </a:r>
            <a:r>
              <a:rPr lang="en-US" sz="1000" baseline="30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th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-8</a:t>
            </a:r>
            <a:r>
              <a:rPr lang="en-US" sz="1000" baseline="30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th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0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grade before graduating from </a:t>
            </a:r>
            <a:r>
              <a:rPr lang="en-US" sz="10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Shaw High School. </a:t>
            </a:r>
            <a:endParaRPr lang="en-US" sz="10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8379" y="6994986"/>
            <a:ext cx="2569595" cy="42127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40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40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40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40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40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 </a:t>
            </a:r>
            <a:r>
              <a:rPr lang="en-US" sz="240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40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40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400" dirty="0">
              <a:ln w="0"/>
              <a:effectLst>
                <a:glow rad="101600">
                  <a:srgbClr val="C3A3D4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4264" y="7479331"/>
            <a:ext cx="2862531" cy="1015663"/>
          </a:xfrm>
          <a:prstGeom prst="rect">
            <a:avLst/>
          </a:prstGeom>
          <a:noFill/>
          <a:ln w="57150">
            <a:solidFill>
              <a:srgbClr val="33A5C6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KG Miss Kindergarten" panose="02000000000000000000" pitchFamily="2" charset="0"/>
                <a:ea typeface="LLElementary2" panose="02000603000000000000" pitchFamily="2" charset="0"/>
              </a:rPr>
              <a:t>Email</a:t>
            </a:r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Highnote.Janice.g@,muscogee.k12.ga.us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b="1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Personal Cell number: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706-888-4260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b="1" dirty="0">
                <a:latin typeface="KG Miss Kindergarten" panose="02000000000000000000" pitchFamily="2" charset="0"/>
                <a:ea typeface="LLElementary2" panose="02000603000000000000" pitchFamily="2" charset="0"/>
              </a:rPr>
              <a:t>School</a:t>
            </a:r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200" b="1" dirty="0">
                <a:latin typeface="KG Miss Kindergarten" panose="02000000000000000000" pitchFamily="2" charset="0"/>
                <a:ea typeface="LLElementary2" panose="02000603000000000000" pitchFamily="2" charset="0"/>
              </a:rPr>
              <a:t>Phone</a:t>
            </a:r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200" b="1" dirty="0">
                <a:latin typeface="KG Miss Kindergarten" panose="02000000000000000000" pitchFamily="2" charset="0"/>
                <a:ea typeface="LLElementary2" panose="02000603000000000000" pitchFamily="2" charset="0"/>
              </a:rPr>
              <a:t>Number</a:t>
            </a:r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706-748-2461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You can also write a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note.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</p:txBody>
      </p:sp>
      <p:pic>
        <p:nvPicPr>
          <p:cNvPr id="38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813" y="7439672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4803620" y="4797681"/>
            <a:ext cx="2218134" cy="32893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180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180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F</a:t>
            </a:r>
            <a:r>
              <a:rPr lang="en-US" sz="180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180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v</a:t>
            </a:r>
            <a:r>
              <a:rPr lang="en-US" sz="180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180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r</a:t>
            </a:r>
            <a:r>
              <a:rPr lang="en-US" sz="180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180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180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1800" dirty="0">
                <a:ln w="0"/>
                <a:effectLst>
                  <a:glow rad="101600">
                    <a:srgbClr val="70D5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1800" dirty="0">
                <a:ln w="0"/>
                <a:effectLst>
                  <a:glow rad="101600">
                    <a:srgbClr val="C3A3D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21976" y="5156275"/>
            <a:ext cx="2098222" cy="2862322"/>
          </a:xfrm>
          <a:prstGeom prst="rect">
            <a:avLst/>
          </a:prstGeom>
          <a:noFill/>
          <a:ln w="57150">
            <a:solidFill>
              <a:srgbClr val="E2F513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Food: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I “try” to keep it healthy.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Movie: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Comedy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Book: 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True Crime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Color: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Pink or purple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Drink: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Coffee or tea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Season: Fall</a:t>
            </a: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Sports: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Football (Alabama)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Singer: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Carrie Underwood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Hobby: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My dogs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Subject: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Math/Science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Store: Target</a:t>
            </a:r>
          </a:p>
          <a:p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Candy</a:t>
            </a:r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: anything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chocolate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200" dirty="0">
                <a:latin typeface="KG Miss Kindergarten" panose="02000000000000000000" pitchFamily="2" charset="0"/>
                <a:ea typeface="LLElementary2" panose="02000603000000000000" pitchFamily="2" charset="0"/>
              </a:rPr>
              <a:t>Restaurant: </a:t>
            </a:r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The Loft or Smokey Bones</a:t>
            </a:r>
          </a:p>
          <a:p>
            <a:r>
              <a:rPr lang="en-US" sz="1200" dirty="0" smtClean="0">
                <a:latin typeface="KG Miss Kindergarten" panose="02000000000000000000" pitchFamily="2" charset="0"/>
                <a:ea typeface="LLElementary2" panose="02000603000000000000" pitchFamily="2" charset="0"/>
              </a:rPr>
              <a:t>Things I like: Candles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989" y="3784204"/>
            <a:ext cx="1430901" cy="1422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753" y="2245553"/>
            <a:ext cx="1588672" cy="13556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5" y="5616133"/>
            <a:ext cx="1214193" cy="12141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854" y="2265776"/>
            <a:ext cx="1402349" cy="108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1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3209</TotalTime>
  <Words>222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Miss Kindergarten</vt:lpstr>
      <vt:lpstr>KG Summer Storm Rough</vt:lpstr>
      <vt:lpstr>LLElementary2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DeRoche</dc:creator>
  <cp:lastModifiedBy>Highnote Janice G</cp:lastModifiedBy>
  <cp:revision>35</cp:revision>
  <cp:lastPrinted>2017-08-05T20:43:46Z</cp:lastPrinted>
  <dcterms:created xsi:type="dcterms:W3CDTF">2014-08-04T18:27:05Z</dcterms:created>
  <dcterms:modified xsi:type="dcterms:W3CDTF">2017-08-29T12:51:57Z</dcterms:modified>
</cp:coreProperties>
</file>