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2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5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1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1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2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3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9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6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3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43EC7-835B-411F-941E-D466AE973E0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1CA9-C3BF-4035-BFCC-4FA0E607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8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9" y="-702573"/>
            <a:ext cx="11507858" cy="7766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785950"/>
            <a:ext cx="11221277" cy="3966472"/>
          </a:xfrm>
        </p:spPr>
        <p:txBody>
          <a:bodyPr>
            <a:normAutofit/>
          </a:bodyPr>
          <a:lstStyle/>
          <a:p>
            <a:r>
              <a:rPr lang="en-US" sz="13800" b="1" dirty="0" smtClean="0">
                <a:solidFill>
                  <a:schemeClr val="bg1"/>
                </a:solidFill>
              </a:rPr>
              <a:t>Painted</a:t>
            </a:r>
            <a:r>
              <a:rPr lang="en-US" sz="13800" dirty="0" smtClean="0"/>
              <a:t> </a:t>
            </a:r>
            <a:r>
              <a:rPr lang="en-US" sz="13800" b="1" dirty="0" smtClean="0">
                <a:solidFill>
                  <a:schemeClr val="bg1"/>
                </a:solidFill>
              </a:rPr>
              <a:t>Rocks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51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Painted Rocks</vt:lpstr>
    </vt:vector>
  </TitlesOfParts>
  <Company>Muscogee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Painted Rocks</dc:title>
  <dc:creator>Frenasee Rathel Daughety</dc:creator>
  <cp:lastModifiedBy>Frenasee Rathel Daughety</cp:lastModifiedBy>
  <cp:revision>1</cp:revision>
  <dcterms:created xsi:type="dcterms:W3CDTF">2018-11-05T02:32:17Z</dcterms:created>
  <dcterms:modified xsi:type="dcterms:W3CDTF">2018-11-05T02:33:41Z</dcterms:modified>
</cp:coreProperties>
</file>