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5" r:id="rId4"/>
    <p:sldId id="264" r:id="rId5"/>
    <p:sldId id="272" r:id="rId6"/>
    <p:sldId id="262" r:id="rId7"/>
    <p:sldId id="263" r:id="rId8"/>
    <p:sldId id="258" r:id="rId9"/>
    <p:sldId id="261" r:id="rId10"/>
    <p:sldId id="259" r:id="rId11"/>
    <p:sldId id="260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4TTnTO443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4TTnTO443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26898" y="1995055"/>
            <a:ext cx="7581516" cy="1838036"/>
          </a:xfrm>
        </p:spPr>
        <p:txBody>
          <a:bodyPr/>
          <a:lstStyle/>
          <a:p>
            <a:r>
              <a:rPr lang="en-US" sz="7200" dirty="0" smtClean="0">
                <a:solidFill>
                  <a:schemeClr val="accent5"/>
                </a:solidFill>
              </a:rPr>
              <a:t>TEXTURE </a:t>
            </a:r>
            <a:br>
              <a:rPr lang="en-US" sz="7200" dirty="0" smtClean="0">
                <a:solidFill>
                  <a:schemeClr val="accent5"/>
                </a:solidFill>
              </a:rPr>
            </a:br>
            <a:r>
              <a:rPr lang="en-US" sz="7200" dirty="0" smtClean="0">
                <a:solidFill>
                  <a:schemeClr val="accent5"/>
                </a:solidFill>
              </a:rPr>
              <a:t>SPACE</a:t>
            </a:r>
            <a:br>
              <a:rPr lang="en-US" sz="7200" dirty="0" smtClean="0">
                <a:solidFill>
                  <a:schemeClr val="accent5"/>
                </a:solidFill>
              </a:rPr>
            </a:br>
            <a:r>
              <a:rPr lang="en-US" sz="7200" dirty="0" smtClean="0">
                <a:solidFill>
                  <a:schemeClr val="accent5"/>
                </a:solidFill>
              </a:rPr>
              <a:t>          SHAPE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www.youtube.com/watch?v=44TTnTO443k</a:t>
            </a:r>
            <a:endParaRPr lang="en-US" dirty="0" smtClean="0"/>
          </a:p>
          <a:p>
            <a:r>
              <a:rPr lang="en-US" dirty="0"/>
              <a:t>https://www.youtube.com/watch?v=5pwkZh8Ljug</a:t>
            </a:r>
          </a:p>
        </p:txBody>
      </p:sp>
    </p:spTree>
    <p:extLst>
      <p:ext uri="{BB962C8B-B14F-4D97-AF65-F5344CB8AC3E}">
        <p14:creationId xmlns:p14="http://schemas.microsoft.com/office/powerpoint/2010/main" val="104554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58" y="0"/>
            <a:ext cx="8528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9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37" y="439790"/>
            <a:ext cx="3370630" cy="2423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1" y="449026"/>
            <a:ext cx="8548172" cy="594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82" y="0"/>
            <a:ext cx="7740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0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33" y="0"/>
            <a:ext cx="4946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0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6" y="33770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62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6" y="337705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21" y="1058627"/>
            <a:ext cx="4654043" cy="3237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1" y="449026"/>
            <a:ext cx="8548172" cy="594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7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12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57" y="3227682"/>
            <a:ext cx="7766936" cy="1646302"/>
          </a:xfrm>
        </p:spPr>
        <p:txBody>
          <a:bodyPr/>
          <a:lstStyle/>
          <a:p>
            <a:r>
              <a:rPr lang="en-US" sz="7200" dirty="0" smtClean="0">
                <a:solidFill>
                  <a:schemeClr val="accent5"/>
                </a:solidFill>
              </a:rPr>
              <a:t>TODAYS AGENDA </a:t>
            </a:r>
            <a:br>
              <a:rPr lang="en-US" sz="7200" dirty="0" smtClean="0">
                <a:solidFill>
                  <a:schemeClr val="accent5"/>
                </a:solidFill>
              </a:rPr>
            </a:br>
            <a:r>
              <a:rPr lang="en-US" sz="7200" dirty="0" smtClean="0">
                <a:solidFill>
                  <a:schemeClr val="accent5"/>
                </a:solidFill>
              </a:rPr>
              <a:t>1.</a:t>
            </a:r>
            <a:r>
              <a:rPr lang="en-US" sz="3600" dirty="0" smtClean="0">
                <a:solidFill>
                  <a:schemeClr val="accent5"/>
                </a:solidFill>
              </a:rPr>
              <a:t>FINISH YOUR PROJECT</a:t>
            </a:r>
            <a:br>
              <a:rPr lang="en-US" sz="3600" dirty="0" smtClean="0">
                <a:solidFill>
                  <a:schemeClr val="accent5"/>
                </a:solidFill>
              </a:rPr>
            </a:br>
            <a:r>
              <a:rPr lang="en-US" sz="3600" dirty="0" smtClean="0">
                <a:solidFill>
                  <a:schemeClr val="accent5"/>
                </a:solidFill>
              </a:rPr>
              <a:t>2.Resketch 8 wood samples from the texture sheet </a:t>
            </a:r>
            <a:br>
              <a:rPr lang="en-US" sz="3600" dirty="0" smtClean="0">
                <a:solidFill>
                  <a:schemeClr val="accent5"/>
                </a:solidFill>
              </a:rPr>
            </a:br>
            <a:r>
              <a:rPr lang="en-US" sz="3600" dirty="0" smtClean="0">
                <a:solidFill>
                  <a:schemeClr val="accent5"/>
                </a:solidFill>
              </a:rPr>
              <a:t>3. Draw the 3 apples (smartboard)  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79269"/>
            <a:ext cx="7766936" cy="109689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www.youtube.com/watch?v=44TTnTO443k</a:t>
            </a:r>
            <a:endParaRPr lang="en-US" dirty="0" smtClean="0"/>
          </a:p>
          <a:p>
            <a:r>
              <a:rPr lang="en-US" dirty="0"/>
              <a:t>https://www.youtube.com/watch?v=5pwkZh8Ljug</a:t>
            </a:r>
          </a:p>
        </p:txBody>
      </p:sp>
    </p:spTree>
    <p:extLst>
      <p:ext uri="{BB962C8B-B14F-4D97-AF65-F5344CB8AC3E}">
        <p14:creationId xmlns:p14="http://schemas.microsoft.com/office/powerpoint/2010/main" val="237621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EXTUR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41" y="314036"/>
            <a:ext cx="7357486" cy="70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80355" y="520314"/>
            <a:ext cx="7766936" cy="16463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 smtClean="0">
                <a:solidFill>
                  <a:schemeClr val="accent5"/>
                </a:solidFill>
              </a:rPr>
              <a:t>TEXTURE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6209" y="155478"/>
            <a:ext cx="7766936" cy="16463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 smtClean="0">
                <a:solidFill>
                  <a:schemeClr val="tx1"/>
                </a:solidFill>
              </a:rPr>
              <a:t>TEXTURE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80355" y="520314"/>
            <a:ext cx="7766936" cy="16463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 smtClean="0">
                <a:solidFill>
                  <a:schemeClr val="accent5"/>
                </a:solidFill>
              </a:rPr>
              <a:t>TEXTURE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6209" y="155478"/>
            <a:ext cx="7766936" cy="16463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 smtClean="0">
                <a:solidFill>
                  <a:schemeClr val="tx1"/>
                </a:solidFill>
              </a:rPr>
              <a:t>TEXTURE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5" y="2285855"/>
            <a:ext cx="2762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umpkin Clipart vintage 26 - 350 X 3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35" y="212057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TEXTURE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337" y="1982498"/>
            <a:ext cx="3623973" cy="36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TEXTUR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77" y="3368236"/>
            <a:ext cx="3350062" cy="33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06" y="0"/>
            <a:ext cx="2719926" cy="37711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80355" y="520314"/>
            <a:ext cx="7766936" cy="16463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 smtClean="0">
                <a:solidFill>
                  <a:schemeClr val="accent5"/>
                </a:solidFill>
              </a:rPr>
              <a:t>TEXTURE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6209" y="155478"/>
            <a:ext cx="7766936" cy="16463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 smtClean="0">
                <a:solidFill>
                  <a:schemeClr val="tx1"/>
                </a:solidFill>
              </a:rPr>
              <a:t>TEXTURE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2" y="3771128"/>
            <a:ext cx="2762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umpkin Clipart vintage 26 - 350 X 3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87" y="3587316"/>
            <a:ext cx="2911904" cy="29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1" y="449027"/>
            <a:ext cx="4425959" cy="3079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81" y="0"/>
            <a:ext cx="4064282" cy="3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9" y="320962"/>
            <a:ext cx="9634969" cy="62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80355" y="520314"/>
            <a:ext cx="7766936" cy="16463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 smtClean="0">
                <a:solidFill>
                  <a:schemeClr val="accent5"/>
                </a:solidFill>
              </a:rPr>
              <a:t>TEXTURE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80355" y="520314"/>
            <a:ext cx="7766936" cy="16463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 smtClean="0">
                <a:solidFill>
                  <a:schemeClr val="accent5"/>
                </a:solidFill>
              </a:rPr>
              <a:t>TEXTURE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44" y="603441"/>
            <a:ext cx="8694065" cy="58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26209" y="155478"/>
            <a:ext cx="7766936" cy="16463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 smtClean="0">
                <a:solidFill>
                  <a:schemeClr val="tx1"/>
                </a:solidFill>
              </a:rPr>
              <a:t>TEXTURE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8" y="470127"/>
            <a:ext cx="8773006" cy="600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5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ssiponthis.com/wp-content/uploads/2018/02/Barack-Michelle-Obama-Portra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32" y="486227"/>
            <a:ext cx="9347202" cy="584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1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1353</TotalTime>
  <Words>24</Words>
  <Application>Microsoft Office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TEXTURE  SPACE           SHAPE</vt:lpstr>
      <vt:lpstr>TODAYS AGENDA  1.FINISH YOUR PROJECT 2.Resketch 8 wood samples from the texture sheet  3. Draw the 3 apples (smartboard)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Muscogee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Kehinde Wiley Baraque Obama official portrait</dc:title>
  <dc:creator>Frenasee Rathel Daughety</dc:creator>
  <cp:lastModifiedBy>Frenasee Rathel Daughety</cp:lastModifiedBy>
  <cp:revision>12</cp:revision>
  <dcterms:created xsi:type="dcterms:W3CDTF">2019-02-19T02:44:35Z</dcterms:created>
  <dcterms:modified xsi:type="dcterms:W3CDTF">2019-02-22T14:14:16Z</dcterms:modified>
</cp:coreProperties>
</file>